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4ACC-24AD-431A-826C-0D64DD170DD8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D7EA-E60B-44C6-9692-C6D85074D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0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4ACC-24AD-431A-826C-0D64DD170DD8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D7EA-E60B-44C6-9692-C6D85074D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610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4ACC-24AD-431A-826C-0D64DD170DD8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D7EA-E60B-44C6-9692-C6D85074D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94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4ACC-24AD-431A-826C-0D64DD170DD8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D7EA-E60B-44C6-9692-C6D85074D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9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4ACC-24AD-431A-826C-0D64DD170DD8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D7EA-E60B-44C6-9692-C6D85074D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1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4ACC-24AD-431A-826C-0D64DD170DD8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D7EA-E60B-44C6-9692-C6D85074D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88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4ACC-24AD-431A-826C-0D64DD170DD8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D7EA-E60B-44C6-9692-C6D85074D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949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4ACC-24AD-431A-826C-0D64DD170DD8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D7EA-E60B-44C6-9692-C6D85074D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45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4ACC-24AD-431A-826C-0D64DD170DD8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D7EA-E60B-44C6-9692-C6D85074D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1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4ACC-24AD-431A-826C-0D64DD170DD8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D7EA-E60B-44C6-9692-C6D85074D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9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4ACC-24AD-431A-826C-0D64DD170DD8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DD7EA-E60B-44C6-9692-C6D85074D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10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94ACC-24AD-431A-826C-0D64DD170DD8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DD7EA-E60B-44C6-9692-C6D85074D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77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Topic 1.  Part 4.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The First Bank of the United States: 1791-1811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413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0026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 smtClean="0">
                <a:solidFill>
                  <a:srgbClr val="3333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First Bank was huge compared to the private banks, and its business was a juicy morsel the private banks longed to gobble. </a:t>
            </a:r>
          </a:p>
          <a:p>
            <a:pPr>
              <a:lnSpc>
                <a:spcPct val="200000"/>
              </a:lnSpc>
            </a:pPr>
            <a:endParaRPr lang="en-US" sz="2400" b="1" dirty="0">
              <a:solidFill>
                <a:srgbClr val="3333FF"/>
              </a:solidFill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>
              <a:lnSpc>
                <a:spcPct val="200000"/>
              </a:lnSpc>
            </a:pPr>
            <a:r>
              <a:rPr lang="en-US" sz="24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Following 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Bank's disappearance, state banks, unhindered by either state regulations or the discipline imposed by the Bank of the U.S., greatly increased the number of bank notes in circulation. </a:t>
            </a:r>
            <a:endParaRPr lang="en-US" sz="2400" b="1" dirty="0">
              <a:solidFill>
                <a:srgbClr val="FF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748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pload.wikimedia.org/wikipedia/commons/8/8d/FirstBankofUS00_cro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4" y="445883"/>
            <a:ext cx="9127836" cy="5812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1564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43000"/>
            <a:ext cx="91440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First Bank of the United States is considered a success by economic historians. 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Treasury Secretary Albert </a:t>
            </a:r>
            <a:r>
              <a:rPr lang="en-US" sz="2400" b="1" dirty="0" err="1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Gallatian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r>
              <a:rPr lang="en-US" sz="24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commented that the Bank was "wisely and skillfully </a:t>
            </a:r>
            <a:r>
              <a:rPr lang="en-US" sz="24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managed."</a:t>
            </a:r>
            <a:r>
              <a:rPr lang="en-US" sz="2400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779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pload.wikimedia.org/wikipedia/commons/3/3a/AlbertGallatin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375943"/>
            <a:ext cx="5121746" cy="5456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Albert Gallatin, 29 January 1761 – 12 August 1849</a:t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>Secretary of Treasury 1801-1814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502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3196" y="53340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Bank carried a remarkable amount of liquidity</a:t>
            </a:r>
            <a:r>
              <a:rPr lang="en-US" sz="2400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 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In 1809, for example, its specie/banknote ratio was about 40 percent (compared to a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modern average reserve/deposit ratio of about 12 percent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) making it probably the most liquid bank in the U.S. at the time.</a:t>
            </a:r>
            <a:r>
              <a:rPr lang="en-US" sz="2400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193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2826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Bank was also profitable, earning most of its income through substantial loans to both government and private business.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It helped to end several </a:t>
            </a:r>
            <a:r>
              <a:rPr lang="en-US" sz="2400" b="1" dirty="0">
                <a:solidFill>
                  <a:srgbClr val="3333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bank runs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by transferring funds to banks in need of temporary liquidity. 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200000"/>
              </a:lnSpc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It also controlled the note issue by the State Banks </a:t>
            </a:r>
            <a:r>
              <a:rPr lang="en-US" sz="24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by sending back their bank notes for redemption in specie when the rate of growth was deemed excessive.</a:t>
            </a:r>
            <a:endParaRPr lang="en-US" sz="2400" dirty="0">
              <a:solidFill>
                <a:srgbClr val="FF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450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905000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it was successful then 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why did The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 Bank of the United States 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 out existence in 1811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  Why was its Charter not Renewed?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524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90600"/>
            <a:ext cx="914400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chief argument in favor of the Bank's renewal in 1811 was that 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its circulation of about $5 million in paper currency accounted for about 20 percent of the nation's money </a:t>
            </a:r>
            <a:r>
              <a:rPr lang="en-US" sz="24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supply</a:t>
            </a:r>
            <a:r>
              <a:rPr lang="en-US" sz="2400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 </a:t>
            </a:r>
            <a:r>
              <a:rPr lang="en-US" sz="24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It was the closest thing to a national currency that the U.S. had. 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718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897" y="228600"/>
            <a:ext cx="9144000" cy="6117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PROBLEMS:</a:t>
            </a:r>
          </a:p>
          <a:p>
            <a:pPr marL="342900" indent="-342900">
              <a:lnSpc>
                <a:spcPct val="200000"/>
              </a:lnSpc>
              <a:buAutoNum type="arabicParenR"/>
            </a:pPr>
            <a:r>
              <a:rPr lang="en-US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Bank Began as a Federalist Institution and the 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Jeffersonians</a:t>
            </a:r>
            <a:r>
              <a:rPr lang="en-US" b="1" dirty="0" smtClean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were always suspicious of it.</a:t>
            </a:r>
          </a:p>
          <a:p>
            <a:pPr marL="342900" indent="-342900">
              <a:lnSpc>
                <a:spcPct val="200000"/>
              </a:lnSpc>
              <a:buAutoNum type="arabicParenR"/>
            </a:pPr>
            <a:r>
              <a:rPr lang="en-US" b="1" dirty="0" smtClean="0">
                <a:solidFill>
                  <a:srgbClr val="3333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The Bank's </a:t>
            </a:r>
            <a:r>
              <a:rPr lang="en-US" b="1" dirty="0">
                <a:solidFill>
                  <a:srgbClr val="3333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issuance of notes came at the expense of state banks</a:t>
            </a:r>
            <a:r>
              <a:rPr lang="en-US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 In addition, the currency issued by the Bank was not discounted, whereas the currency issued by the 712 state banks were discounted anywhere from 0 to 100 percent. </a:t>
            </a:r>
            <a:endParaRPr lang="en-US" b="1" dirty="0" smtClean="0"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  <a:p>
            <a:pPr marL="342900" indent="-342900">
              <a:lnSpc>
                <a:spcPct val="200000"/>
              </a:lnSpc>
              <a:buAutoNum type="arabicParenR"/>
            </a:pPr>
            <a:r>
              <a:rPr lang="en-US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Foreign </a:t>
            </a:r>
            <a:r>
              <a:rPr lang="en-US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ownership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</a:p>
          <a:p>
            <a:pPr marL="342900" indent="-342900">
              <a:lnSpc>
                <a:spcPct val="200000"/>
              </a:lnSpc>
              <a:buAutoNum type="arabicParenR"/>
            </a:pP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Constitutional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questions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(the Supreme Court had yet to address the issue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). </a:t>
            </a:r>
          </a:p>
          <a:p>
            <a:pPr marL="342900" indent="-342900">
              <a:lnSpc>
                <a:spcPct val="200000"/>
              </a:lnSpc>
              <a:buAutoNum type="arabicParenR"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 general suspicion of banking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by the public at large.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247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398</Words>
  <Application>Microsoft Office PowerPoint</Application>
  <PresentationFormat>On-screen Show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Topic 1.  Part 4.</vt:lpstr>
      <vt:lpstr>PowerPoint Presentation</vt:lpstr>
      <vt:lpstr>PowerPoint Presentation</vt:lpstr>
      <vt:lpstr>Albert Gallatin, 29 January 1761 – 12 August 1849 Secretary of Treasury 1801-1814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 1.  Part 4.</dc:title>
  <dc:creator>keith</dc:creator>
  <cp:lastModifiedBy>keith</cp:lastModifiedBy>
  <cp:revision>18</cp:revision>
  <dcterms:created xsi:type="dcterms:W3CDTF">2014-01-16T21:17:08Z</dcterms:created>
  <dcterms:modified xsi:type="dcterms:W3CDTF">2014-01-31T18:06:19Z</dcterms:modified>
</cp:coreProperties>
</file>