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8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5" r:id="rId7"/>
    <p:sldMasterId id="2147483738" r:id="rId8"/>
    <p:sldMasterId id="2147483751" r:id="rId9"/>
    <p:sldMasterId id="2147483764" r:id="rId10"/>
  </p:sldMasterIdLst>
  <p:sldIdLst>
    <p:sldId id="256" r:id="rId11"/>
    <p:sldId id="272" r:id="rId12"/>
    <p:sldId id="258" r:id="rId13"/>
    <p:sldId id="259" r:id="rId14"/>
    <p:sldId id="260" r:id="rId15"/>
    <p:sldId id="261" r:id="rId16"/>
    <p:sldId id="262" r:id="rId17"/>
    <p:sldId id="263" r:id="rId18"/>
    <p:sldId id="269" r:id="rId19"/>
    <p:sldId id="270" r:id="rId20"/>
    <p:sldId id="271" r:id="rId21"/>
    <p:sldId id="267" r:id="rId22"/>
    <p:sldId id="268" r:id="rId23"/>
    <p:sldId id="264" r:id="rId24"/>
    <p:sldId id="265" r:id="rId25"/>
    <p:sldId id="26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BABC-F8CE-4B89-A905-66DB178D0AD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68B8-7BBE-404F-89C6-22C05421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584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BABC-F8CE-4B89-A905-66DB178D0AD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68B8-7BBE-404F-89C6-22C05421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40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0581B-E600-44F2-9F12-5B6A8AAA64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88591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B18D8-595B-4895-8BC4-C71013FDCF4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99444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7C777-CA7F-4C59-A5C4-F411BCBF7B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85563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5FD0-0A53-4EB0-88B9-F49278FC93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42841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B15F0-7C13-45C8-B542-9244091AE1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86124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2B90F-E271-48FE-93A1-5391E502A5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52983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BBA4F-D06C-4238-8BB4-87C415868F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37065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2A207-05CE-45D5-ADB4-D0C0951DF8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47201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E3FD0-F700-48F9-BAAE-3CC22ABA5E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05694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56385-A579-406E-807D-7CCBE49B20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10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BABC-F8CE-4B89-A905-66DB178D0AD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68B8-7BBE-404F-89C6-22C05421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7422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197F2-0729-432C-893B-954391C754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86931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A015E-8638-4BC1-B539-C8F7D6AA59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57101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0581B-E600-44F2-9F12-5B6A8AAA64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26980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B18D8-595B-4895-8BC4-C71013FDCF4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70557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7C777-CA7F-4C59-A5C4-F411BCBF7B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97259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5FD0-0A53-4EB0-88B9-F49278FC93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34634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B15F0-7C13-45C8-B542-9244091AE1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5953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2B90F-E271-48FE-93A1-5391E502A5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2146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BBA4F-D06C-4238-8BB4-87C415868F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88907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2A207-05CE-45D5-ADB4-D0C0951DF8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940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E3FD0-F700-48F9-BAAE-3CC22ABA5E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813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56385-A579-406E-807D-7CCBE49B20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098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197F2-0729-432C-893B-954391C754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408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A015E-8638-4BC1-B539-C8F7D6AA59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02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0581B-E600-44F2-9F12-5B6A8AAA64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4250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B18D8-595B-4895-8BC4-C71013FDCF4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3453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7C777-CA7F-4C59-A5C4-F411BCBF7B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6859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5FD0-0A53-4EB0-88B9-F49278FC93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17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BABC-F8CE-4B89-A905-66DB178D0AD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68B8-7BBE-404F-89C6-22C05421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5031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B15F0-7C13-45C8-B542-9244091AE1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5290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2B90F-E271-48FE-93A1-5391E502A5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974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BBA4F-D06C-4238-8BB4-87C415868F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6861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2A207-05CE-45D5-ADB4-D0C0951DF8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3011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E3FD0-F700-48F9-BAAE-3CC22ABA5E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2914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56385-A579-406E-807D-7CCBE49B20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960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197F2-0729-432C-893B-954391C754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634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A015E-8638-4BC1-B539-C8F7D6AA59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7784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0581B-E600-44F2-9F12-5B6A8AAA64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9863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B18D8-595B-4895-8BC4-C71013FDCF4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54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BABC-F8CE-4B89-A905-66DB178D0AD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68B8-7BBE-404F-89C6-22C05421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595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7C777-CA7F-4C59-A5C4-F411BCBF7B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2266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5FD0-0A53-4EB0-88B9-F49278FC93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6459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B15F0-7C13-45C8-B542-9244091AE1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46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2B90F-E271-48FE-93A1-5391E502A5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273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BBA4F-D06C-4238-8BB4-87C415868F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1183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2A207-05CE-45D5-ADB4-D0C0951DF8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9050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E3FD0-F700-48F9-BAAE-3CC22ABA5E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9968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56385-A579-406E-807D-7CCBE49B20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8880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197F2-0729-432C-893B-954391C754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613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A015E-8638-4BC1-B539-C8F7D6AA59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46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BABC-F8CE-4B89-A905-66DB178D0AD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68B8-7BBE-404F-89C6-22C05421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0219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0581B-E600-44F2-9F12-5B6A8AAA64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99527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B18D8-595B-4895-8BC4-C71013FDCF4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6865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7C777-CA7F-4C59-A5C4-F411BCBF7B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0152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5FD0-0A53-4EB0-88B9-F49278FC93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6358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B15F0-7C13-45C8-B542-9244091AE1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1782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2B90F-E271-48FE-93A1-5391E502A5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13648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BBA4F-D06C-4238-8BB4-87C415868F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2043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2A207-05CE-45D5-ADB4-D0C0951DF8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4380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E3FD0-F700-48F9-BAAE-3CC22ABA5E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9669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56385-A579-406E-807D-7CCBE49B20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450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BABC-F8CE-4B89-A905-66DB178D0AD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68B8-7BBE-404F-89C6-22C05421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050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197F2-0729-432C-893B-954391C754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59317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A015E-8638-4BC1-B539-C8F7D6AA59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6611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0581B-E600-44F2-9F12-5B6A8AAA64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87940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B18D8-595B-4895-8BC4-C71013FDCF4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24711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7C777-CA7F-4C59-A5C4-F411BCBF7B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36589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5FD0-0A53-4EB0-88B9-F49278FC93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7399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B15F0-7C13-45C8-B542-9244091AE1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93287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2B90F-E271-48FE-93A1-5391E502A5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40911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BBA4F-D06C-4238-8BB4-87C415868F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49979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2A207-05CE-45D5-ADB4-D0C0951DF8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91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BABC-F8CE-4B89-A905-66DB178D0AD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68B8-7BBE-404F-89C6-22C05421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2161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E3FD0-F700-48F9-BAAE-3CC22ABA5E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44717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56385-A579-406E-807D-7CCBE49B20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42723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197F2-0729-432C-893B-954391C754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17788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A015E-8638-4BC1-B539-C8F7D6AA59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43906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0581B-E600-44F2-9F12-5B6A8AAA64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20169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B18D8-595B-4895-8BC4-C71013FDCF4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90490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7C777-CA7F-4C59-A5C4-F411BCBF7B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64876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5FD0-0A53-4EB0-88B9-F49278FC93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21034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B15F0-7C13-45C8-B542-9244091AE1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0732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2B90F-E271-48FE-93A1-5391E502A5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249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BABC-F8CE-4B89-A905-66DB178D0AD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68B8-7BBE-404F-89C6-22C05421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5157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BBA4F-D06C-4238-8BB4-87C415868F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46924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2A207-05CE-45D5-ADB4-D0C0951DF8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88416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E3FD0-F700-48F9-BAAE-3CC22ABA5E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12524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56385-A579-406E-807D-7CCBE49B20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88523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197F2-0729-432C-893B-954391C754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48601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A015E-8638-4BC1-B539-C8F7D6AA59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16018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0581B-E600-44F2-9F12-5B6A8AAA64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82557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B18D8-595B-4895-8BC4-C71013FDCF4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47725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7C777-CA7F-4C59-A5C4-F411BCBF7B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57417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5FD0-0A53-4EB0-88B9-F49278FC93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34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BABC-F8CE-4B89-A905-66DB178D0AD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68B8-7BBE-404F-89C6-22C05421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0970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B15F0-7C13-45C8-B542-9244091AE1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67635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2B90F-E271-48FE-93A1-5391E502A5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43142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BBA4F-D06C-4238-8BB4-87C415868F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66927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2A207-05CE-45D5-ADB4-D0C0951DF8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80244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E3FD0-F700-48F9-BAAE-3CC22ABA5E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26132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56385-A579-406E-807D-7CCBE49B20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4038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197F2-0729-432C-893B-954391C754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83350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A015E-8638-4BC1-B539-C8F7D6AA59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44478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0581B-E600-44F2-9F12-5B6A8AAA64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65602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B18D8-595B-4895-8BC4-C71013FDCF4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856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BABC-F8CE-4B89-A905-66DB178D0AD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868B8-7BBE-404F-89C6-22C05421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427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7C777-CA7F-4C59-A5C4-F411BCBF7B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82661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5FD0-0A53-4EB0-88B9-F49278FC93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12596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B15F0-7C13-45C8-B542-9244091AE1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91367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2B90F-E271-48FE-93A1-5391E502A5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35613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BBA4F-D06C-4238-8BB4-87C415868F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84453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2A207-05CE-45D5-ADB4-D0C0951DF8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70353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E3FD0-F700-48F9-BAAE-3CC22ABA5E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61062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56385-A579-406E-807D-7CCBE49B20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60162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197F2-0729-432C-893B-954391C754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32523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A015E-8638-4BC1-B539-C8F7D6AA59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380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slideLayout" Target="../slideLayouts/slideLayout95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8.xml"/><Relationship Id="rId7" Type="http://schemas.openxmlformats.org/officeDocument/2006/relationships/slideLayout" Target="../slideLayouts/slideLayout102.xml"/><Relationship Id="rId12" Type="http://schemas.openxmlformats.org/officeDocument/2006/relationships/slideLayout" Target="../slideLayouts/slideLayout107.xml"/><Relationship Id="rId2" Type="http://schemas.openxmlformats.org/officeDocument/2006/relationships/slideLayout" Target="../slideLayouts/slideLayout97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11" Type="http://schemas.openxmlformats.org/officeDocument/2006/relationships/slideLayout" Target="../slideLayouts/slideLayout106.xml"/><Relationship Id="rId5" Type="http://schemas.openxmlformats.org/officeDocument/2006/relationships/slideLayout" Target="../slideLayouts/slideLayout100.xml"/><Relationship Id="rId10" Type="http://schemas.openxmlformats.org/officeDocument/2006/relationships/slideLayout" Target="../slideLayouts/slideLayout105.xml"/><Relationship Id="rId4" Type="http://schemas.openxmlformats.org/officeDocument/2006/relationships/slideLayout" Target="../slideLayouts/slideLayout99.xml"/><Relationship Id="rId9" Type="http://schemas.openxmlformats.org/officeDocument/2006/relationships/slideLayout" Target="../slideLayouts/slideLayout10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6BABC-F8CE-4B89-A905-66DB178D0AD5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868B8-7BBE-404F-89C6-22C05421A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2A539-37B3-4E79-8ADC-93FF7C9FC87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564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2A539-37B3-4E79-8ADC-93FF7C9FC87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225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2A539-37B3-4E79-8ADC-93FF7C9FC87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6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2A539-37B3-4E79-8ADC-93FF7C9FC87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96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2A539-37B3-4E79-8ADC-93FF7C9FC87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59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2A539-37B3-4E79-8ADC-93FF7C9FC87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995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2A539-37B3-4E79-8ADC-93FF7C9FC87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51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2A539-37B3-4E79-8ADC-93FF7C9FC87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75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2A539-37B3-4E79-8ADC-93FF7C9FC87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27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Fourth Political Party System: 1932 - 2014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 Democrat-Republican Political Party System, Early 1990s to Date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71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0483"/>
            <a:ext cx="9144000" cy="587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443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33400"/>
            <a:ext cx="9143999" cy="5654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383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75" y="0"/>
            <a:ext cx="77406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3789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" y="0"/>
            <a:ext cx="779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6945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1224"/>
            <a:ext cx="9143999" cy="5349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45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9600"/>
            <a:ext cx="9144000" cy="5349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952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56250"/>
            <a:ext cx="9143999" cy="5349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277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834" y="13666"/>
            <a:ext cx="914400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Current Lineup of Groups 1990s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Now</a:t>
            </a:r>
            <a:endParaRPr lang="en-US" sz="2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DEMOCRATS</a:t>
            </a:r>
          </a:p>
          <a:p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1)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Blacks (All Regions)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2)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Hispanics (Except Cubans, but they are shifting)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3)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Most Catholics (see (2))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4) Organized Labor</a:t>
            </a:r>
          </a:p>
          <a:p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5)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Non-Religious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6)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College Graduates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7)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Women (Especially Single Women)</a:t>
            </a:r>
          </a:p>
          <a:p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8) Jews</a:t>
            </a:r>
          </a:p>
          <a:p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9) </a:t>
            </a:r>
            <a:r>
              <a:rPr lang="en-US" sz="2000" b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Urban Areas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REPUBLICANS</a:t>
            </a:r>
          </a:p>
          <a:p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1)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Whites (Especially the South and Rural Areas in General)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2)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Most Protestants (See (1))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3)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Religious (Except Jews)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4)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Men</a:t>
            </a:r>
          </a:p>
          <a:p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5) Rural Areas</a:t>
            </a: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5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9150350" cy="609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7112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163"/>
            <a:ext cx="9144000" cy="608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700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163"/>
            <a:ext cx="9144000" cy="608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087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9150350" cy="609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214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0"/>
            <a:ext cx="51895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945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keith\Dropbox\Blog\cong113_presidential_contender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0250"/>
            <a:ext cx="9144000" cy="539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8908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238" y="0"/>
            <a:ext cx="6867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8811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8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3172</TotalTime>
  <Words>118</Words>
  <Application>Microsoft Office PowerPoint</Application>
  <PresentationFormat>On-screen Show (4:3)</PresentationFormat>
  <Paragraphs>22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Office Theme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7_Default Design</vt:lpstr>
      <vt:lpstr>8_Default Design</vt:lpstr>
      <vt:lpstr>The Fourth Political Party System: 1932 - 2014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Fourth Political Party System: 1932 - 2014</dc:title>
  <dc:creator>keith</dc:creator>
  <cp:lastModifiedBy>keith</cp:lastModifiedBy>
  <cp:revision>18</cp:revision>
  <dcterms:created xsi:type="dcterms:W3CDTF">2014-04-24T18:50:12Z</dcterms:created>
  <dcterms:modified xsi:type="dcterms:W3CDTF">2014-05-06T19:44:19Z</dcterms:modified>
</cp:coreProperties>
</file>