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68" r:id="rId6"/>
    <p:sldId id="262" r:id="rId7"/>
    <p:sldId id="269" r:id="rId8"/>
    <p:sldId id="257" r:id="rId9"/>
    <p:sldId id="258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6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734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4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5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9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3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2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0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5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1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B20E1-B0C9-4FFD-877E-A1AD74C716A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8C202-BF9B-4D8D-83A3-9279E19DA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5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Fourth Political Party System: 1932 - 2014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Overview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598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50912"/>
            <a:ext cx="9417963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Democrat-Republican Political Party System,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1930 - Late 1930s: Overview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Main Organizing Dimension was Economics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--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Degree of Government Intervention in the Economy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Effect of the Depression was to Shift the Entire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Distribution of Voters to the Left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 the Existing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Dimension. Greater Control over the Economy and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Direct Cash Payments to Individuals Became Accepted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Policy.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3. The Democrats Became Overwhelmingly Dominate -- The Most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Lopsided Two-Party System in American History. Many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Scholars Referred to it as a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One-and-a-Half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Party System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000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07"/>
            <a:ext cx="9144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Democrat-Republican Political Party System, Late 1930s - Early 1990s: Overview</a:t>
            </a:r>
            <a:r>
              <a:rPr lang="en-US" b="1" dirty="0" smtClean="0">
                <a:latin typeface="Arial, Helvetica, sans-serif"/>
              </a:rPr>
              <a:t/>
            </a:r>
            <a:br>
              <a:rPr lang="en-US" b="1" dirty="0" smtClean="0">
                <a:latin typeface="Arial, Helvetica, sans-serif"/>
              </a:rPr>
            </a:br>
            <a:r>
              <a:rPr lang="en-US" b="1" dirty="0" smtClean="0">
                <a:latin typeface="Arial, Helvetica, sans-serif"/>
              </a:rPr>
              <a:t/>
            </a:r>
            <a:br>
              <a:rPr lang="en-US" b="1" dirty="0" smtClean="0">
                <a:latin typeface="Arial, Helvetica, sans-serif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 In 1937-38 Voting on the </a:t>
            </a:r>
            <a:r>
              <a:rPr lang="en-US" sz="2000" b="1" i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 Labor Standards Act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(Minimum Wages) Opened a serious Split between Northern and Southern Democrats.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Southerners did not want Southern Agriculture to be constrained by the minimum wage because many of the Laborers were Black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 During the Second World War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Voting on whether or not to Use Federal Law as Opposed to State Law to Determine Voter Eligibility in the Armed Forces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Further Exacerbated the Split Between Northern and Southern Democrats.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Southern Democrats did not want Blacks serving in the Armed Forces to be able to vote in Southern elections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94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  <a:latin typeface="Arial, Helvetica, sans-serif"/>
              </a:rPr>
              <a:t/>
            </a:r>
            <a:br>
              <a:rPr lang="en-US" b="1" dirty="0">
                <a:solidFill>
                  <a:prstClr val="black"/>
                </a:solidFill>
                <a:latin typeface="Arial, Helvetica, sans-serif"/>
              </a:rPr>
            </a:br>
            <a:endParaRPr lang="en-US" b="1" dirty="0">
              <a:solidFill>
                <a:prstClr val="black"/>
              </a:solidFill>
              <a:latin typeface="Arial, Helvetica, sans-serif"/>
            </a:endParaRPr>
          </a:p>
          <a:p>
            <a:pPr lvl="0"/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This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conflict culminated in the Passage of the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1964 Civil Rights Act, the 1965 Voting Rights Act, and the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1968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 Housing Act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Collectively, these laws ended </a:t>
            </a:r>
            <a:r>
              <a:rPr lang="en-US" sz="2000" b="1" i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legal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segregation.</a:t>
            </a:r>
            <a:b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Passage of the Civil Rights Laws triggered a slow Realignment of the White South into the Republican Party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Aided by President Richard Nixon's "Southern Strategy", the Southern states began voting for Republican Presidential candidates. Eventually Southern States began electing Republican Senators, then Republican Representatives, and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finally state and local officials switched to the Republican Party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lvl="0"/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Economic Growth and In-migration of people </a:t>
            </a:r>
            <a:r>
              <a:rPr lang="en-US" sz="2000" b="1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businesses into the Right-to-Work States of the South also had a big role in the switch to the rise of the Republican Party.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606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74619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Democrat-Republican Political Party System,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Early 1990s </a:t>
            </a: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alt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2014: </a:t>
            </a:r>
            <a:r>
              <a:rPr lang="en-US" alt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Overview</a:t>
            </a:r>
            <a: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alt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en-US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en-US" altLang="en-US" sz="1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Main Organizing Dimension </a:t>
            </a:r>
            <a:r>
              <a:rPr lang="en-US" alt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was 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Economics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-- The 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Degree of Government Intervention in the </a:t>
            </a:r>
            <a:r>
              <a:rPr lang="en-US" alt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Economy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</a:t>
            </a:r>
            <a:r>
              <a:rPr lang="en-US" alt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Rise of Social/Life-Style Issues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Increasing Political and Social Polarization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altLang="en-US" sz="2000" b="1" dirty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94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44" y="0"/>
            <a:ext cx="8306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8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14400"/>
            <a:ext cx="8032377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York Times, Wednesday, 30 October 1929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60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8" y="0"/>
            <a:ext cx="82905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1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57" y="15754"/>
            <a:ext cx="7636343" cy="684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438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0" y="103385"/>
            <a:ext cx="9120040" cy="6791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11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47159"/>
            <a:ext cx="9144000" cy="471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22860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Presidential Election Results: 1932 - 2012</a:t>
            </a:r>
            <a:endParaRPr lang="en-US" sz="2400" b="1" dirty="0">
              <a:solidFill>
                <a:srgbClr val="FF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23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4763"/>
            <a:ext cx="7394575" cy="687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5958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8475</TotalTime>
  <Words>63</Words>
  <Application>Microsoft Office PowerPoint</Application>
  <PresentationFormat>On-screen Show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Fourth Political Party System: 1932 - 2014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Fourth Political Party System: 1932 - 2014</dc:title>
  <dc:creator>keith</dc:creator>
  <cp:lastModifiedBy>keith</cp:lastModifiedBy>
  <cp:revision>31</cp:revision>
  <dcterms:created xsi:type="dcterms:W3CDTF">2014-04-06T21:05:05Z</dcterms:created>
  <dcterms:modified xsi:type="dcterms:W3CDTF">2014-04-16T19:11:57Z</dcterms:modified>
</cp:coreProperties>
</file>