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3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6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9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9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0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1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0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6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4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7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0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D7B-7365-4C82-8604-6FB95CCCA4B4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0E85B-35F0-4A25-A6E4-C23FD7066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Third Political Party System: 1897 - 1928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Economic Prosperity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319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838200"/>
            <a:ext cx="72136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81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lection_of_19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-4763"/>
            <a:ext cx="84389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68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33400"/>
            <a:ext cx="9144000" cy="54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29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85800"/>
            <a:ext cx="9143999" cy="54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13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7199"/>
            <a:ext cx="9144000" cy="546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76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699"/>
            <a:ext cx="9144000" cy="555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6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9500"/>
            <a:ext cx="9144000" cy="60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42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33400"/>
            <a:ext cx="9144000" cy="54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013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685800"/>
            <a:ext cx="75184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051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9600"/>
            <a:ext cx="9143999" cy="54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1668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8388</TotalTime>
  <Words>11</Words>
  <Application>Microsoft Office PowerPoint</Application>
  <PresentationFormat>On-screen Show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Third Political Party System: 1897 - 1928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Third Political Party System: 1897 - 1928</dc:title>
  <dc:creator>keith</dc:creator>
  <cp:lastModifiedBy>keith</cp:lastModifiedBy>
  <cp:revision>7</cp:revision>
  <dcterms:created xsi:type="dcterms:W3CDTF">2014-03-30T20:12:20Z</dcterms:created>
  <dcterms:modified xsi:type="dcterms:W3CDTF">2014-04-06T21:26:26Z</dcterms:modified>
</cp:coreProperties>
</file>