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70" r:id="rId5"/>
    <p:sldId id="273" r:id="rId6"/>
    <p:sldId id="275" r:id="rId7"/>
    <p:sldId id="271" r:id="rId8"/>
    <p:sldId id="272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68DF-E888-43F1-92B2-71CE86954CD6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BB60-AF22-4116-A3F2-1ADD37DA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0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68DF-E888-43F1-92B2-71CE86954CD6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BB60-AF22-4116-A3F2-1ADD37DA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7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68DF-E888-43F1-92B2-71CE86954CD6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BB60-AF22-4116-A3F2-1ADD37DA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8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68DF-E888-43F1-92B2-71CE86954CD6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BB60-AF22-4116-A3F2-1ADD37DA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6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68DF-E888-43F1-92B2-71CE86954CD6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BB60-AF22-4116-A3F2-1ADD37DA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4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68DF-E888-43F1-92B2-71CE86954CD6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BB60-AF22-4116-A3F2-1ADD37DA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3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68DF-E888-43F1-92B2-71CE86954CD6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BB60-AF22-4116-A3F2-1ADD37DA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3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68DF-E888-43F1-92B2-71CE86954CD6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BB60-AF22-4116-A3F2-1ADD37DA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1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68DF-E888-43F1-92B2-71CE86954CD6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BB60-AF22-4116-A3F2-1ADD37DA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3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68DF-E888-43F1-92B2-71CE86954CD6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BB60-AF22-4116-A3F2-1ADD37DA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0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68DF-E888-43F1-92B2-71CE86954CD6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BB60-AF22-4116-A3F2-1ADD37DA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2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868DF-E888-43F1-92B2-71CE86954CD6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6BB60-AF22-4116-A3F2-1ADD37DA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4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smtClean="0"/>
              <a:t>Thir</a:t>
            </a:r>
            <a:r>
              <a:rPr lang="en-US" b="1" dirty="0" smtClean="0"/>
              <a:t>d Political Party System: 1897 - 1928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Introduction: An Era of Prosperity and Republican Dominance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2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92" y="0"/>
            <a:ext cx="5658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0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0" y="28485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President Theodore Roosevelt in a speech at Provincetown, Mass (20 August 1907), accused the “Trusts” of causing the financial “panic” of 1907 (</a:t>
            </a:r>
            <a:r>
              <a:rPr lang="en-US" sz="2000" b="1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Real Panic began in October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but by August the Market was down over 20%):</a:t>
            </a:r>
          </a:p>
          <a:p>
            <a:pPr>
              <a:lnSpc>
                <a:spcPct val="200000"/>
              </a:lnSpc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“…but it may well be that the determination of the Government (in which, gentlemen, it will not waver), to punish certain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malefactors of great wealth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has been responsible for something of the trouble; at least to the extent of having caused these men combine to bring about as much financial stress as possible, in order to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5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discredit the policy of the government and thereby secure a reversal of that policy, so that they may enjoy unmolested the fruits of their own evil-doing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 I regard this contest as one to determine who shall rule this free country—the people through their governmental agents, or </a:t>
            </a:r>
            <a:r>
              <a:rPr lang="en-US" sz="2000" b="1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few ruthless and domineering men whose wealth makes them peculiarly formidable because they hide behind the breastworks of corporate organization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.”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3" y="1651000"/>
            <a:ext cx="7678057" cy="467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 Pierpont Morgan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 April 1837 – 31 March 1913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7227"/>
            <a:ext cx="3530599" cy="4633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Edward Henry Harriman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20 February 1848 – 9 September 1909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3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903150"/>
            <a:ext cx="4114801" cy="5954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Henry Clay Frick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 December 1849 – 2 December 1919</a:t>
            </a:r>
          </a:p>
        </p:txBody>
      </p:sp>
    </p:spTree>
    <p:extLst>
      <p:ext uri="{BB962C8B-B14F-4D97-AF65-F5344CB8AC3E}">
        <p14:creationId xmlns:p14="http://schemas.microsoft.com/office/powerpoint/2010/main" val="702829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47800"/>
            <a:ext cx="3946697" cy="5410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Elbert Henry Gary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Chairman of the Board, U.S. Steel Corporation 1901 – 1904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October 1846 – 15 August 1927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6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3974"/>
            <a:ext cx="8288519" cy="5534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16</a:t>
            </a:r>
            <a:r>
              <a:rPr lang="en-US" sz="2000" b="1" baseline="30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Amendment: Allowed Taxes on Income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Ratified 3 February 1913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70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3738918" cy="5867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17</a:t>
            </a:r>
            <a:r>
              <a:rPr lang="en-US" sz="2000" b="1" baseline="30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Amendment:  The Popular Election of Senators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Ratified 8 April 1913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7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31403"/>
            <a:ext cx="6096000" cy="5895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18</a:t>
            </a:r>
            <a:r>
              <a:rPr lang="en-US" sz="2000" b="1" baseline="30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Amendment:  Banning Intoxicating Liquors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Ratified 16 January 1919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1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8953"/>
            <a:ext cx="9067799" cy="45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489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219200"/>
            <a:ext cx="908685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19</a:t>
            </a:r>
            <a:r>
              <a:rPr lang="en-US" b="1" baseline="30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Amendment: The Right of Women to Vote. 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Ratified on 26 August 1920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70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2743200" cy="429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Jungle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novel by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Upton Sinclair, one of the </a:t>
            </a:r>
            <a:r>
              <a:rPr lang="en-US" sz="2000" b="1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“Muckrakers”,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was published in 1906.  It lead to the passage of the Pure Food and Drug Act and the Meat Inspection Acts of 1906.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77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38072"/>
            <a:ext cx="8932905" cy="467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23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312263"/>
            <a:ext cx="3962400" cy="5545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William McKinley, President of the United States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March 1897 – 14 September 1901</a:t>
            </a:r>
          </a:p>
          <a:p>
            <a:pPr algn="ctr"/>
            <a:r>
              <a:rPr lang="en-US" b="1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29 January 1843 – 14 September 1901</a:t>
            </a:r>
            <a:endParaRPr lang="en-US" b="1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9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55" y="1905000"/>
            <a:ext cx="4254500" cy="468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5046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Marcus Alonzo "Mark" Hanna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President McKinley’s Campaign Chairman and Fundraiser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Senator From Ohio 5 March 1897 – 15 February 1904</a:t>
            </a:r>
          </a:p>
          <a:p>
            <a:pPr algn="ctr"/>
            <a:r>
              <a:rPr lang="en-US" sz="2000" b="1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 September 1837 – 15 February  1904 </a:t>
            </a:r>
            <a:endParaRPr lang="en-US" sz="2000" b="1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2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75" y="21707"/>
            <a:ext cx="914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ACCIDENTS OF LEADERSHIP</a:t>
            </a:r>
          </a:p>
          <a:p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Why was there no realignment (or major political upheaval) during the Progressive Era of 1898-1917?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Sundquist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(p. 177): "...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one [factor] that appears to have been crucial was leadership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Democrats were to remain on the Populist/Progressive Left and it appeared that the Republicans would be the semi-permanent Conservative Party.  This changed with the assassination of President McKinley and the elevation of Theodore Roosevelt to the Presidency.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0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33831"/>
            <a:ext cx="5562600" cy="5924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Shooting of President McKinley by Leon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Czolgosz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on 6 September 1901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3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17" y="1384696"/>
            <a:ext cx="4291965" cy="5391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Theodore Roosevelt, President of the United States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 September 1901 – 4 March 1909</a:t>
            </a:r>
          </a:p>
          <a:p>
            <a:pPr algn="ctr"/>
            <a:r>
              <a:rPr lang="en-US" sz="2000" b="1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 October 1858 – 6 January 1919</a:t>
            </a:r>
            <a:endParaRPr lang="en-US" sz="2000" b="1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9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5000"/>
            <a:ext cx="4762500" cy="4276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9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Teddy Roosevelt, The Trust Buster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95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10081</TotalTime>
  <Words>515</Words>
  <Application>Microsoft Office PowerPoint</Application>
  <PresentationFormat>On-screen Show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Third Political Party System: 1897 - 1928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Third Political Party System: 1897 - 1928</dc:title>
  <dc:creator>keith</dc:creator>
  <cp:lastModifiedBy>keith</cp:lastModifiedBy>
  <cp:revision>53</cp:revision>
  <dcterms:created xsi:type="dcterms:W3CDTF">2014-03-23T21:46:04Z</dcterms:created>
  <dcterms:modified xsi:type="dcterms:W3CDTF">2014-03-30T21:47:20Z</dcterms:modified>
</cp:coreProperties>
</file>