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9" r:id="rId6"/>
    <p:sldId id="260" r:id="rId7"/>
    <p:sldId id="261" r:id="rId8"/>
    <p:sldId id="273" r:id="rId9"/>
    <p:sldId id="274" r:id="rId10"/>
    <p:sldId id="268" r:id="rId11"/>
    <p:sldId id="269" r:id="rId12"/>
    <p:sldId id="262" r:id="rId13"/>
    <p:sldId id="263" r:id="rId14"/>
    <p:sldId id="264" r:id="rId15"/>
    <p:sldId id="265" r:id="rId16"/>
    <p:sldId id="271" r:id="rId17"/>
    <p:sldId id="272" r:id="rId18"/>
    <p:sldId id="266" r:id="rId19"/>
    <p:sldId id="267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5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9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514D0-E609-4D55-8644-E9AFA296CA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DF9E-580B-4084-BFE4-34E6B78AD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3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D9B37-2A1E-4F11-9EA6-3C50A4170A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549E-078C-4EBA-8BCC-D6B9355B69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09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CFAE-7BCE-4045-B9B3-DDB6CA979D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DDF0F-6821-4183-83EC-389E3A5E58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9DA1-D0C0-48E2-A1D4-68FA2E9364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3CA6-2FD3-40AE-9D25-F67A7D0C2B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CFFF-6BB2-43DE-A463-E9E56B862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AB86-14FC-4832-B04E-7DC78EC56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157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906A-AE1B-4ED2-B162-538A051623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5B9E-AB74-4982-9CDF-B6E7162D1D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66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D43B5-80EC-4D08-BB0E-2163DC7C28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6B70-6BE5-4708-80A9-3BF3144646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19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4827-0787-408C-B8DF-2B6FC1244C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6D92F-B750-40A5-A6D3-867DA6E5A8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28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A373-D784-4FCC-BFB3-46D1DC3683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C6AC-67F0-448C-9D03-DAB460FDF4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5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34FEC-F848-40FB-8277-E021B2831E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B875-0BD2-4706-B7BA-EF5532BA18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3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33337-A026-499A-A963-0D29A641E7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EBAF9-7957-4F91-8FA5-576D3B35E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01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514D0-E609-4D55-8644-E9AFA296CA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DF9E-580B-4084-BFE4-34E6B78AD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65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D9B37-2A1E-4F11-9EA6-3C50A4170A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549E-078C-4EBA-8BCC-D6B9355B69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04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CFAE-7BCE-4045-B9B3-DDB6CA979D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DDF0F-6821-4183-83EC-389E3A5E58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27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9DA1-D0C0-48E2-A1D4-68FA2E9364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3CA6-2FD3-40AE-9D25-F67A7D0C2B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40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CFFF-6BB2-43DE-A463-E9E56B8621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0AB86-14FC-4832-B04E-7DC78EC565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09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906A-AE1B-4ED2-B162-538A051623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A5B9E-AB74-4982-9CDF-B6E7162D1D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91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D43B5-80EC-4D08-BB0E-2163DC7C28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6B70-6BE5-4708-80A9-3BF3144646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0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06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4827-0787-408C-B8DF-2B6FC1244C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6D92F-B750-40A5-A6D3-867DA6E5A8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53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A373-D784-4FCC-BFB3-46D1DC3683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5C6AC-67F0-448C-9D03-DAB460FDF4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70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34FEC-F848-40FB-8277-E021B2831E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B875-0BD2-4706-B7BA-EF5532BA18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19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33337-A026-499A-A963-0D29A641E7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EBAF9-7957-4F91-8FA5-576D3B35E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7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7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1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0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4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9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2201-C77E-49F5-9BA7-DDF22B2304DB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F6E3-E5F2-4057-8C5C-356FBD50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1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0156C3-CDD7-4FDD-AD41-8EA7492D11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1909A-ED68-4578-BFE6-0EC65938C5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3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0156C3-CDD7-4FDD-AD41-8EA7492D11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1909A-ED68-4578-BFE6-0EC65938C5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2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The Second Political Party System: 1856 - 1896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Economy After the Civil War: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Labor Movement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5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Homestead Steel Strike of 1892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05915"/>
            <a:ext cx="9144001" cy="19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20139"/>
            <a:ext cx="4114800" cy="5724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097" y="152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Henry Clay Frick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 December 1849 – 2 December 1919</a:t>
            </a:r>
            <a:endParaRPr lang="en-US" sz="24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5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arnegiesh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5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arnegieprof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93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24455"/>
            <a:ext cx="4724400" cy="4270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Homestead Workers Hold the High Ground Against the Pinkertons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 July 1892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2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98756"/>
            <a:ext cx="4095220" cy="5994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87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Pinkertons Surrender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 July 1892 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55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4250119" cy="5594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Alexander Berkman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21 November 1870 – 28 June 1936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82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11" y="2039032"/>
            <a:ext cx="5089778" cy="4044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096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Berkman’s Assassination Attempt on Frick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23 July 1892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5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35944"/>
            <a:ext cx="5410200" cy="416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Troops Arrive to Restore Order</a:t>
            </a:r>
            <a:endParaRPr lang="en-US" sz="24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6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9" y="1"/>
            <a:ext cx="7644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065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000"/>
            <a:ext cx="9143999" cy="60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66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ourier New"/>
                <a:ea typeface="Calibri"/>
              </a:rPr>
              <a:t>Labor history different in the U.S</a:t>
            </a:r>
            <a:r>
              <a:rPr lang="en-US" sz="2800" b="1" dirty="0" smtClean="0">
                <a:latin typeface="Courier New"/>
                <a:ea typeface="Calibri"/>
              </a:rPr>
              <a:t>. vs. Europe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ourier New"/>
                <a:ea typeface="Calibri"/>
              </a:rPr>
              <a:t>More </a:t>
            </a:r>
            <a:r>
              <a:rPr lang="en-US" sz="2400" b="1" dirty="0">
                <a:solidFill>
                  <a:srgbClr val="FF0000"/>
                </a:solidFill>
                <a:latin typeface="Courier New"/>
                <a:ea typeface="Calibri"/>
              </a:rPr>
              <a:t>violent but less Socialist</a:t>
            </a:r>
            <a:r>
              <a:rPr lang="en-US" sz="2400" b="1" dirty="0">
                <a:latin typeface="Courier New"/>
                <a:ea typeface="Calibri"/>
              </a:rPr>
              <a:t>.  </a:t>
            </a:r>
            <a:endParaRPr lang="en-US" sz="2400" b="1" dirty="0" smtClean="0">
              <a:latin typeface="Courier New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FF"/>
                </a:solidFill>
                <a:latin typeface="Courier New"/>
                <a:ea typeface="Calibri"/>
              </a:rPr>
              <a:t>Split </a:t>
            </a:r>
            <a:r>
              <a:rPr lang="en-US" sz="2400" b="1" dirty="0">
                <a:solidFill>
                  <a:srgbClr val="FF00FF"/>
                </a:solidFill>
                <a:latin typeface="Courier New"/>
                <a:ea typeface="Calibri"/>
              </a:rPr>
              <a:t>between skilled and unskilled workers </a:t>
            </a:r>
            <a:r>
              <a:rPr lang="en-US" sz="2400" b="1" dirty="0">
                <a:latin typeface="Courier New"/>
                <a:ea typeface="Calibri"/>
              </a:rPr>
              <a:t>– craft unions vs. unskilled.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627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4"/>
            <a:ext cx="91440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Violence in the Anthracite Coal Regions of Northeast Pennsylvania: 1860s and 1870s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63578"/>
            <a:ext cx="4322102" cy="56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0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85800"/>
            <a:ext cx="4128561" cy="6172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James McParland, Pinkerton Detective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b. 1843 – 18 May 1919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8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Railroad Strikes of 1877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382000" cy="56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403"/>
            <a:ext cx="9144000" cy="3351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Pittsburgh, PA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Destruction of the Pennsylvania Railroad Facilities</a:t>
            </a:r>
            <a:endParaRPr lang="en-US" sz="20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48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142</Words>
  <Application>Microsoft Office PowerPoint</Application>
  <PresentationFormat>On-screen Show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2_Office Theme</vt:lpstr>
      <vt:lpstr>The Second Political Party System: 1856 - 1896</vt:lpstr>
      <vt:lpstr>PowerPoint Presentation</vt:lpstr>
      <vt:lpstr>PowerPoint Presentation</vt:lpstr>
      <vt:lpstr>PowerPoint Presentation</vt:lpstr>
      <vt:lpstr>PowerPoint Presentation</vt:lpstr>
      <vt:lpstr>Violence in the Anthracite Coal Regions of Northeast Pennsylvania: 1860s and 1870s</vt:lpstr>
      <vt:lpstr>PowerPoint Presentation</vt:lpstr>
      <vt:lpstr>The Railroad Strikes of 1877</vt:lpstr>
      <vt:lpstr>PowerPoint Presentation</vt:lpstr>
      <vt:lpstr>The Homestead Steel Strike of 1892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Second Political Party System: 1856 - 1896</dc:title>
  <dc:creator>keith</dc:creator>
  <cp:lastModifiedBy>keith</cp:lastModifiedBy>
  <cp:revision>34</cp:revision>
  <dcterms:created xsi:type="dcterms:W3CDTF">2014-03-06T19:58:04Z</dcterms:created>
  <dcterms:modified xsi:type="dcterms:W3CDTF">2014-03-14T21:49:44Z</dcterms:modified>
</cp:coreProperties>
</file>