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0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10AA-964F-416A-B4B1-1A86FA2B3D4E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3AF7-DD5D-4331-80FB-A1F1DCE60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First Political Party System: 1829 - 1852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Different Economies and The Politics of the Expansion of Slavery Lead to the Collapse of the Whigs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3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70451"/>
              </p:ext>
            </p:extLst>
          </p:nvPr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54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16" y="0"/>
            <a:ext cx="686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88" y="0"/>
            <a:ext cx="593632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6" y="1314449"/>
            <a:ext cx="8197163" cy="5162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Success of the Erie Canal Leads to a Canal Building Boom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91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69541"/>
              </p:ext>
            </p:extLst>
          </p:nvPr>
        </p:nvGraphicFramePr>
        <p:xfrm>
          <a:off x="-30178" y="0"/>
          <a:ext cx="8991600" cy="675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78" y="0"/>
                        <a:ext cx="8991600" cy="675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1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32026"/>
              </p:ext>
            </p:extLst>
          </p:nvPr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63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87860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12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442"/>
              </p:ext>
            </p:extLst>
          </p:nvPr>
        </p:nvGraphicFramePr>
        <p:xfrm>
          <a:off x="0" y="0"/>
          <a:ext cx="9226338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26338" cy="693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39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77547"/>
              </p:ext>
            </p:extLst>
          </p:nvPr>
        </p:nvGraphicFramePr>
        <p:xfrm>
          <a:off x="0" y="0"/>
          <a:ext cx="9124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Slide" r:id="rId3" imgW="4570409" imgH="3427383" progId="PowerPoint.Slide.12">
                  <p:embed/>
                </p:oleObj>
              </mc:Choice>
              <mc:Fallback>
                <p:oleObj name="Slide" r:id="rId3" imgW="4570409" imgH="34273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2495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75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3148"/>
            <a:ext cx="9117379" cy="6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" y="357158"/>
            <a:ext cx="9099135" cy="59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4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39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PowerPoint Slide</vt:lpstr>
      <vt:lpstr>The First Political Party System: 1829 - 1852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Political Party System: 1829 - 1852</dc:title>
  <dc:creator>keith</dc:creator>
  <cp:lastModifiedBy>keith</cp:lastModifiedBy>
  <cp:revision>16</cp:revision>
  <dcterms:created xsi:type="dcterms:W3CDTF">2014-02-02T20:55:59Z</dcterms:created>
  <dcterms:modified xsi:type="dcterms:W3CDTF">2014-02-04T03:57:34Z</dcterms:modified>
</cp:coreProperties>
</file>