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0CBD-5AB4-4FF0-AF45-3A3065A3B564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11D-9702-40F0-B9E3-44CBCFEF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6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0CBD-5AB4-4FF0-AF45-3A3065A3B564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11D-9702-40F0-B9E3-44CBCFEF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2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0CBD-5AB4-4FF0-AF45-3A3065A3B564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11D-9702-40F0-B9E3-44CBCFEF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6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0CBD-5AB4-4FF0-AF45-3A3065A3B564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11D-9702-40F0-B9E3-44CBCFEF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7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0CBD-5AB4-4FF0-AF45-3A3065A3B564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11D-9702-40F0-B9E3-44CBCFEF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6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0CBD-5AB4-4FF0-AF45-3A3065A3B564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11D-9702-40F0-B9E3-44CBCFEF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0CBD-5AB4-4FF0-AF45-3A3065A3B564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11D-9702-40F0-B9E3-44CBCFEF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3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0CBD-5AB4-4FF0-AF45-3A3065A3B564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11D-9702-40F0-B9E3-44CBCFEF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0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0CBD-5AB4-4FF0-AF45-3A3065A3B564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11D-9702-40F0-B9E3-44CBCFEF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0CBD-5AB4-4FF0-AF45-3A3065A3B564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11D-9702-40F0-B9E3-44CBCFEF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2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0CBD-5AB4-4FF0-AF45-3A3065A3B564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11D-9702-40F0-B9E3-44CBCFEF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0CBD-5AB4-4FF0-AF45-3A3065A3B564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1911D-9702-40F0-B9E3-44CBCFEF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3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Missouri Compromise of 1820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How Far Would Slavery Extend?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4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1075"/>
            <a:ext cx="8382000" cy="565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64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1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Election of 1824</a:t>
            </a:r>
          </a:p>
          <a:p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Popular    Electoral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Vote        Vote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-------------------------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Andrew Jackson          151,287       99</a:t>
            </a:r>
          </a:p>
          <a:p>
            <a:r>
              <a:rPr lang="en-US" sz="2400" b="1" dirty="0" smtClean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John Quincy Adams    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111,811       84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William H. Crawford      47,417       41</a:t>
            </a:r>
          </a:p>
          <a:p>
            <a:r>
              <a:rPr lang="en-US" sz="24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Henry Clay            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47,707       37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588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826" y="8382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election was thrown into the House of Representatives.  </a:t>
            </a:r>
            <a:r>
              <a:rPr lang="en-US" sz="20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Under the 12</a:t>
            </a:r>
            <a:r>
              <a:rPr lang="en-US" sz="2000" b="1" baseline="30000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</a:t>
            </a:r>
            <a:r>
              <a:rPr lang="en-US" sz="20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Amendment – a response to the 1800 election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B0F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road to hell is paved with good intentions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!) – if no one got a majority of the electoral votes for President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top 3 went to the House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and the balloting was by State.  </a:t>
            </a:r>
            <a:r>
              <a:rPr lang="en-US" sz="2000" b="1" dirty="0" smtClean="0">
                <a:solidFill>
                  <a:srgbClr val="3333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This eliminated Clay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  Crawford had a stroke in 1823 and a relapse in 1824 and he was not a serious choice. 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72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370" y="36214"/>
            <a:ext cx="91440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>
              <a:lnSpc>
                <a:spcPct val="150000"/>
              </a:lnSpc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Clay backed Adams and he was elected – </a:t>
            </a:r>
          </a:p>
          <a:p>
            <a:pPr lvl="1">
              <a:lnSpc>
                <a:spcPct val="150000"/>
              </a:lnSpc>
            </a:pP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urier New" panose="02070309020205020404" pitchFamily="49" charset="0"/>
              <a:ea typeface="Times New Roman" pitchFamily="18" charset="0"/>
              <a:cs typeface="Courier New" panose="02070309020205020404" pitchFamily="49" charset="0"/>
            </a:endParaRPr>
          </a:p>
          <a:p>
            <a:pPr lvl="2">
              <a:lnSpc>
                <a:spcPct val="150000"/>
              </a:lnSpc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13 States for Adams (CT,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IL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KY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LA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ME,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MD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</a:t>
            </a:r>
          </a:p>
          <a:p>
            <a:pPr lvl="2">
              <a:lnSpc>
                <a:spcPct val="150000"/>
              </a:lnSpc>
            </a:pPr>
            <a:r>
              <a:rPr lang="en-US" altLang="en-US" sz="2400" b="1" dirty="0">
                <a:solidFill>
                  <a:srgbClr val="0000FF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 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MA,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MO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NH, NY,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OH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RI, VT), </a:t>
            </a:r>
          </a:p>
          <a:p>
            <a:pPr lvl="2">
              <a:lnSpc>
                <a:spcPct val="150000"/>
              </a:lnSpc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7 for Jackson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(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AL, IN, MS, </a:t>
            </a:r>
          </a:p>
          <a:p>
            <a:pPr marL="1371600" marR="0" lvl="3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NJ, PA, SC, TN)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</a:t>
            </a:r>
          </a:p>
          <a:p>
            <a:pPr lvl="2">
              <a:lnSpc>
                <a:spcPct val="150000"/>
              </a:lnSpc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4 Crawford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(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DE, GA,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NC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VA)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.  </a:t>
            </a:r>
          </a:p>
          <a:p>
            <a:pPr marL="1371600" marR="0" lvl="3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0" algn="l"/>
              </a:tabLst>
            </a:pPr>
            <a:endParaRPr lang="en-US" altLang="en-US" sz="2400" b="1" dirty="0">
              <a:solidFill>
                <a:srgbClr val="FF0000"/>
              </a:solidFill>
              <a:latin typeface="Courier New" panose="02070309020205020404" pitchFamily="49" charset="0"/>
              <a:ea typeface="Times New Roman" pitchFamily="18" charset="0"/>
              <a:cs typeface="Courier New" panose="02070309020205020404" pitchFamily="49" charset="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Adams then chose Clay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(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OH, MO, KY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) </a:t>
            </a:r>
          </a:p>
          <a:p>
            <a:pPr marL="1371600" marR="0" lvl="3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as his Secretary of State.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Times New Roman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States that “betrayed” Jackson – IL, MD, NC, LA.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9982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242" y="0"/>
            <a:ext cx="5927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39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1"/>
            <a:ext cx="9144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Election of </a:t>
            </a:r>
            <a:r>
              <a:rPr lang="en-US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1828</a:t>
            </a:r>
            <a:endParaRPr lang="en-US" sz="2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Popular    Electoral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Vote        Vote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-------------------------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Andrew Jackson      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638,348      178</a:t>
            </a:r>
            <a:endParaRPr lang="en-US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John Quincy Adams       </a:t>
            </a:r>
            <a:r>
              <a:rPr lang="en-US" sz="2400" b="1" dirty="0" smtClean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507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,440       83</a:t>
            </a:r>
          </a:p>
          <a:p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b="1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22 of 24 States had Popular Election of Electors</a:t>
            </a:r>
            <a:endParaRPr lang="en-US" sz="2400" b="1" dirty="0">
              <a:solidFill>
                <a:srgbClr val="FF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92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32" y="-36656"/>
            <a:ext cx="5912168" cy="68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6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teview.com/images/Population_1820_1840_1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990600"/>
            <a:ext cx="9296400" cy="427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1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0050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1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oteview.com/images/Boundary_Treaties_1818-1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-39025"/>
            <a:ext cx="7924799" cy="691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81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oteview.com/images/Missouri_Compromise_of_182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64" y="228600"/>
            <a:ext cx="9196521" cy="65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48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844152"/>
            <a:ext cx="914399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Bad Deal for the South --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In the 40-year period between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the admission of Missouri and the outbreak of the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Civil War,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only 3 slave states south of the 36°30´ latitude were admitted to the Union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.  In contrast,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6 free states,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including 3 in the area closed to slavery by the Missouri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Compromise, were admitted by 1859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. 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9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89" y="76200"/>
            <a:ext cx="5785422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0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76" y="381000"/>
            <a:ext cx="8572224" cy="606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9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7" y="609600"/>
            <a:ext cx="823338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46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321</Words>
  <Application>Microsoft Office PowerPoint</Application>
  <PresentationFormat>On-screen Show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Missouri Compromise of 1820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Missouri Compromise of 1820</dc:title>
  <dc:creator>keith</dc:creator>
  <cp:lastModifiedBy>keith</cp:lastModifiedBy>
  <cp:revision>20</cp:revision>
  <dcterms:created xsi:type="dcterms:W3CDTF">2014-01-27T03:45:02Z</dcterms:created>
  <dcterms:modified xsi:type="dcterms:W3CDTF">2014-01-28T18:50:48Z</dcterms:modified>
</cp:coreProperties>
</file>