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5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61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55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41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5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04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72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0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035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594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2214F-C7A6-4030-8E70-B50D17284C4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80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/>
              <a:t>The Rise of Popular Democracy and the Emergence of Political Parties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1790s - 1824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971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442" y="823792"/>
            <a:ext cx="9055684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indent="-3429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Pre-Revolution View of Political Parties –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Parties are evils </a:t>
            </a:r>
          </a:p>
          <a:p>
            <a:pPr marR="0" lvl="1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and the only proper Party is one that eliminates all Parties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2. Madison (also Jefferson &amp; Monroe) – </a:t>
            </a:r>
            <a:r>
              <a:rPr kumimoji="0" lang="en-US" altLang="en-US" b="1" i="1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Sores on the Body </a:t>
            </a:r>
          </a:p>
          <a:p>
            <a:pPr marL="457200" marR="0" lvl="1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1" i="1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Politic</a:t>
            </a:r>
            <a:r>
              <a:rPr kumimoji="0" lang="en-US" altLang="en-US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--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Parties are the Price one Pays for Liberty; </a:t>
            </a:r>
          </a:p>
          <a:p>
            <a:pPr marL="457200" marR="0" lvl="1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they can be checked but not eliminated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.  Unanimity was the </a:t>
            </a:r>
          </a:p>
          <a:p>
            <a:pPr marL="457200" marR="0" lvl="1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ideal!  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3. Martin van Buren –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Parties are Inevitable and Good!</a:t>
            </a: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238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30626"/>
            <a:ext cx="9144000" cy="5817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4801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31" y="0"/>
            <a:ext cx="696652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5904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757324"/>
            <a:ext cx="9144001" cy="2392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5330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52400"/>
            <a:ext cx="9034846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States –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1790, 13; 1796, 16; 1821, 24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.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ea typeface="Times New Roman" pitchFamily="18" charset="0"/>
              <a:cs typeface="Courier New" panose="02070309020205020404" pitchFamily="49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Between 1810 – 1820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six new states entered 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the Union and all dropped property 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qualifications for voting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.  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ea typeface="Times New Roman" pitchFamily="18" charset="0"/>
              <a:cs typeface="Courier New" panose="02070309020205020404" pitchFamily="49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This put pressure on the remaining older 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states to follow suit.</a:t>
            </a: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98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156597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en-US" dirty="0" smtClean="0">
              <a:effectLst/>
            </a:endParaRPr>
          </a:p>
          <a:p>
            <a:pPr lvl="1">
              <a:lnSpc>
                <a:spcPct val="200000"/>
              </a:lnSpc>
              <a:spcAft>
                <a:spcPts val="1200"/>
              </a:spcAft>
              <a:tabLst>
                <a:tab pos="1828800" algn="l"/>
              </a:tabLst>
            </a:pP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Method of Choosing Presidential Electors – </a:t>
            </a:r>
            <a:r>
              <a:rPr lang="en-US" sz="20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1800 only 2 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states by popular vote; </a:t>
            </a:r>
            <a:r>
              <a:rPr lang="en-US" sz="20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1824, 18 of 24 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States by popular vote; </a:t>
            </a:r>
            <a:r>
              <a:rPr lang="en-US" sz="20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1828, 22 of 24 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States by popular vote (only DE and SC held out); </a:t>
            </a:r>
            <a:r>
              <a:rPr lang="en-US" sz="20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1832 all 24 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States by popular vote.</a:t>
            </a:r>
          </a:p>
          <a:p>
            <a:pPr lvl="1">
              <a:lnSpc>
                <a:spcPct val="200000"/>
              </a:lnSpc>
              <a:spcAft>
                <a:spcPts val="1200"/>
              </a:spcAft>
              <a:tabLst>
                <a:tab pos="1828800" algn="l"/>
              </a:tabLst>
            </a:pPr>
            <a:r>
              <a:rPr lang="en-US" sz="2000" b="1" dirty="0" smtClean="0">
                <a:solidFill>
                  <a:srgbClr val="3333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Turnout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– </a:t>
            </a:r>
            <a:r>
              <a:rPr lang="en-US" sz="20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1824, 324,000 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votes 25% turnout; </a:t>
            </a:r>
            <a:r>
              <a:rPr lang="en-US" sz="20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1828, 1,100,000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votes, 58-60% turnout.</a:t>
            </a:r>
            <a:endParaRPr lang="en-US" sz="2000" b="1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670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2833</TotalTime>
  <Words>197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The Rise of Popular Democracy and the Emergence of Political Parties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Rise of Popular Democracy and the Emergence of Political Parties </dc:title>
  <dc:creator>keith</dc:creator>
  <cp:lastModifiedBy>keith</cp:lastModifiedBy>
  <cp:revision>7</cp:revision>
  <dcterms:created xsi:type="dcterms:W3CDTF">2014-01-23T03:25:46Z</dcterms:created>
  <dcterms:modified xsi:type="dcterms:W3CDTF">2014-01-29T20:35:02Z</dcterms:modified>
</cp:coreProperties>
</file>