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68" r:id="rId5"/>
    <p:sldId id="269" r:id="rId6"/>
    <p:sldId id="261" r:id="rId7"/>
    <p:sldId id="264" r:id="rId8"/>
    <p:sldId id="265" r:id="rId9"/>
    <p:sldId id="262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677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509AA-317E-4F4F-B7B2-4A39F6920D33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5AE80-F9AF-40E5-A138-D370B1CA0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656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509AA-317E-4F4F-B7B2-4A39F6920D33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5AE80-F9AF-40E5-A138-D370B1CA0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663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509AA-317E-4F4F-B7B2-4A39F6920D33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5AE80-F9AF-40E5-A138-D370B1CA0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448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509AA-317E-4F4F-B7B2-4A39F6920D33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5AE80-F9AF-40E5-A138-D370B1CA0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921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509AA-317E-4F4F-B7B2-4A39F6920D33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5AE80-F9AF-40E5-A138-D370B1CA0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209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509AA-317E-4F4F-B7B2-4A39F6920D33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5AE80-F9AF-40E5-A138-D370B1CA0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027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509AA-317E-4F4F-B7B2-4A39F6920D33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5AE80-F9AF-40E5-A138-D370B1CA0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747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509AA-317E-4F4F-B7B2-4A39F6920D33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5AE80-F9AF-40E5-A138-D370B1CA0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824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509AA-317E-4F4F-B7B2-4A39F6920D33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5AE80-F9AF-40E5-A138-D370B1CA0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380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509AA-317E-4F4F-B7B2-4A39F6920D33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5AE80-F9AF-40E5-A138-D370B1CA0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613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509AA-317E-4F4F-B7B2-4A39F6920D33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5AE80-F9AF-40E5-A138-D370B1CA0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025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509AA-317E-4F4F-B7B2-4A39F6920D33}" type="datetimeFigureOut">
              <a:rPr lang="en-US" smtClean="0"/>
              <a:t>9/8/2015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5AE80-F9AF-40E5-A138-D370B1CA0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546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http://voteview.com/images/Election_of_1800A.jpg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Election of 1800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The First Peaceful Transfer of Power From One Party to Another in History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597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68244"/>
            <a:ext cx="8991600" cy="670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22553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Thomas Jefferson</a:t>
            </a:r>
            <a:r>
              <a:rPr lang="en-US" dirty="0"/>
              <a:t/>
            </a:r>
            <a:br>
              <a:rPr lang="en-US" dirty="0"/>
            </a:br>
            <a:r>
              <a:rPr lang="en-US" sz="4000" b="1" dirty="0">
                <a:latin typeface="Courier New" panose="02070309020205020404" pitchFamily="49" charset="0"/>
                <a:cs typeface="Courier New" panose="02070309020205020404" pitchFamily="49" charset="0"/>
              </a:rPr>
              <a:t>13 April 1743 – 4 July 1826</a:t>
            </a:r>
            <a:endParaRPr lang="en-US" sz="4000" dirty="0"/>
          </a:p>
        </p:txBody>
      </p:sp>
      <p:pic>
        <p:nvPicPr>
          <p:cNvPr id="4" name="Picture 2" descr="http://upload.wikimedia.org/wikipedia/commons/3/3f/Thomas_Jefferson_by_Rembrandt_Peale_1805_cropped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4160" y="1839309"/>
            <a:ext cx="3535680" cy="4047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082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Aaron Burr</a:t>
            </a:r>
            <a:b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3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6 February 1756 – 14 September 1836</a:t>
            </a:r>
            <a:endParaRPr lang="en-US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4" name="Picture 2" descr="http://upload.wikimedia.org/wikipedia/commons/5/50/Vanderlyn_Burr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2480" y="1600200"/>
            <a:ext cx="3319039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0006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John Adams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30 October 1735 – 4 July 1826</a:t>
            </a:r>
            <a:endParaRPr lang="en-US" sz="4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4" name="Picture 2" descr="http://upload.wikimedia.org/wikipedia/commons/2/25/US_Navy_031029-N-6236G-001_A_painting_of_President_John_Adams_%281735-1826%29%2C_2nd_president_of_the_United_States%2C_by_Asher_B._Durand_%281767-1845%29-crop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2242" y="1600200"/>
            <a:ext cx="3599516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3475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Charles Cotesworth Pinckney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b="1" dirty="0" smtClean="0"/>
              <a:t>25 February 1746 – 16 August 1825</a:t>
            </a:r>
            <a:endParaRPr lang="en-US" sz="4000" b="1" dirty="0"/>
          </a:p>
        </p:txBody>
      </p:sp>
      <p:pic>
        <p:nvPicPr>
          <p:cNvPr id="4" name="Picture 2" descr="http://upload.wikimedia.org/wikipedia/commons/5/59/CharlesCPinckney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6118" y="1828800"/>
            <a:ext cx="3434591" cy="434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142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38" y="685800"/>
            <a:ext cx="8737319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9281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10026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200000"/>
              </a:lnSpc>
              <a:spcAft>
                <a:spcPts val="1200"/>
              </a:spcAft>
              <a:tabLst>
                <a:tab pos="1371600" algn="l"/>
              </a:tabLst>
            </a:pPr>
            <a:r>
              <a:rPr lang="en-US" sz="2400" b="1" dirty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Balloting started </a:t>
            </a:r>
            <a:r>
              <a:rPr lang="en-US" sz="24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11 February 1801</a:t>
            </a:r>
            <a:r>
              <a:rPr lang="en-US" sz="2400" b="1" dirty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– Under original Constitution “if such Number be a Majority of the whole Number of Electors appointed; and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if there be more than one who have such Majority, and have an equal Number of Votes, then the House of Representatives shall immediately </a:t>
            </a:r>
            <a:r>
              <a:rPr lang="en-US" sz="2400" b="1" dirty="0" err="1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chuse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 by Ballot one of them for President</a:t>
            </a:r>
            <a:r>
              <a:rPr lang="en-US" sz="2400" b="1" dirty="0">
                <a:latin typeface="Courier New" panose="02070309020205020404" pitchFamily="49" charset="0"/>
                <a:ea typeface="Times New Roman"/>
                <a:cs typeface="Courier New" panose="02070309020205020404" pitchFamily="49" charset="0"/>
              </a:rPr>
              <a:t>.”  Voting was by States and a majority of States was necessary for election.</a:t>
            </a:r>
            <a:endParaRPr lang="en-US" sz="2400" b="1" dirty="0">
              <a:effectLst/>
              <a:latin typeface="Courier New" panose="02070309020205020404" pitchFamily="49" charset="0"/>
              <a:ea typeface="Times New Roman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05095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-14687"/>
            <a:ext cx="9219190" cy="6740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2">
              <a:lnSpc>
                <a:spcPct val="200000"/>
              </a:lnSpc>
            </a:pP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First 35 Ballots – Jefferson 8 States; </a:t>
            </a:r>
          </a:p>
          <a:p>
            <a:pPr lvl="2">
              <a:lnSpc>
                <a:spcPct val="200000"/>
              </a:lnSpc>
            </a:pPr>
            <a:r>
              <a:rPr kumimoji="0" lang="en-US" altLang="en-US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Burr 6 States; 2 States Undecided</a:t>
            </a:r>
          </a:p>
          <a:p>
            <a:pPr lvl="2">
              <a:lnSpc>
                <a:spcPct val="200000"/>
              </a:lnSpc>
            </a:pPr>
            <a:r>
              <a:rPr lang="en-US" sz="2400" b="1" dirty="0" smtClean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17 </a:t>
            </a:r>
            <a:r>
              <a:rPr lang="en-US" sz="24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February 1801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– Some Federalists abstain 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>
              <a:lnSpc>
                <a:spcPct val="200000"/>
              </a:lnSpc>
            </a:pP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within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State delegations:  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>
              <a:lnSpc>
                <a:spcPct val="200000"/>
              </a:lnSpc>
            </a:pPr>
            <a:r>
              <a:rPr lang="en-US" sz="2400" b="1" i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Jefferson </a:t>
            </a:r>
            <a:r>
              <a:rPr lang="en-US" sz="2400" b="1" i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 States; Burr 4 States; 2 </a:t>
            </a:r>
            <a:endParaRPr lang="en-US" sz="2400" b="1" i="1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>
              <a:lnSpc>
                <a:spcPct val="200000"/>
              </a:lnSpc>
            </a:pPr>
            <a:r>
              <a:rPr lang="en-US" sz="2400" b="1" i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undecided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Federalists in 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Vermont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and 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>
              <a:lnSpc>
                <a:spcPct val="200000"/>
              </a:lnSpc>
            </a:pP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Maryland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abstained within 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their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states and </a:t>
            </a:r>
            <a:endParaRPr lang="en-US" sz="2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>
              <a:lnSpc>
                <a:spcPct val="200000"/>
              </a:lnSpc>
            </a:pP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the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States 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went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over to Jefferson.</a:t>
            </a:r>
          </a:p>
          <a:p>
            <a:pPr marL="1371600" marR="0" lvl="3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71600" algn="l"/>
              </a:tabLst>
            </a:pPr>
            <a:endParaRPr kumimoji="0" lang="en-US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342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145" name="Picture 1" descr="http://voteview.com/images/Election_of_1800A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1828"/>
            <a:ext cx="5788024" cy="6826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69409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1562</TotalTime>
  <Words>154</Words>
  <Application>Microsoft Office PowerPoint</Application>
  <PresentationFormat>On-screen Show (4:3)</PresentationFormat>
  <Paragraphs>15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The Election of 1800</vt:lpstr>
      <vt:lpstr>Thomas Jefferson 13 April 1743 – 4 July 1826</vt:lpstr>
      <vt:lpstr>Aaron Burr 6 February 1756 – 14 September 1836</vt:lpstr>
      <vt:lpstr>John Adams 30 October 1735 – 4 July 1826</vt:lpstr>
      <vt:lpstr>Charles Cotesworth Pinckney 25 February 1746 – 16 August 1825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Election of 1800</dc:title>
  <dc:creator>keith</dc:creator>
  <cp:lastModifiedBy>keith</cp:lastModifiedBy>
  <cp:revision>16</cp:revision>
  <dcterms:created xsi:type="dcterms:W3CDTF">2014-01-21T03:29:42Z</dcterms:created>
  <dcterms:modified xsi:type="dcterms:W3CDTF">2015-09-08T19:01:23Z</dcterms:modified>
</cp:coreProperties>
</file>