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5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6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0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09AA-317E-4F4F-B7B2-4A39F6920D3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5AE80-F9AF-40E5-A138-D370B1CA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voteview.com/images/Election_of_1800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Election of 1800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First Peaceful Transfer of Power From One Party to Another in History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9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8244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5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3/3f/Thomas_Jefferson_by_Rembrandt_Peale_1805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20" y="1"/>
            <a:ext cx="5990880" cy="6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4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5/50/Vanderlyn_Bu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9200" cy="68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7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5/US_Navy_031029-N-6236G-001_A_painting_of_President_John_Adams_%281735-1826%29%2C_2nd_president_of_the_United_States%2C_by_Asher_B._Durand_%281767-1845%29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42742"/>
            <a:ext cx="5486400" cy="69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7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5/59/CharlesCPinck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30" y="-22170"/>
            <a:ext cx="5440570" cy="68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0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8" y="685800"/>
            <a:ext cx="873731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28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026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Aft>
                <a:spcPts val="1200"/>
              </a:spcAft>
              <a:tabLst>
                <a:tab pos="1371600" algn="l"/>
              </a:tabLst>
            </a:pPr>
            <a:r>
              <a:rPr lang="en-US" sz="24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Balloting started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11 February 1801</a:t>
            </a:r>
            <a:r>
              <a:rPr lang="en-US" sz="24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Under original Constitution “if such Number be a Majority of the whole Number of Electors appointed; and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if there be more than one who have such Majority, and have an equal Number of Votes, then the House of Representatives shall immediately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chuse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by Ballot one of them for President</a:t>
            </a:r>
            <a:r>
              <a:rPr lang="en-US" sz="24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.”  Voting was by States and a majority of States was necessary for election.</a:t>
            </a:r>
            <a:endParaRPr lang="en-US" sz="2400" b="1" dirty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0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4687"/>
            <a:ext cx="921919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>
              <a:lnSpc>
                <a:spcPct val="200000"/>
              </a:lnSpc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First 35 Ballots – Jefferson 8 States; </a:t>
            </a:r>
          </a:p>
          <a:p>
            <a:pPr lvl="2">
              <a:lnSpc>
                <a:spcPct val="200000"/>
              </a:lnSpc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Burr 6 States; 2 States Undecided</a:t>
            </a:r>
          </a:p>
          <a:p>
            <a:pPr lvl="2">
              <a:lnSpc>
                <a:spcPct val="200000"/>
              </a:lnSpc>
            </a:pPr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February 1801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Some Federalists abstain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lnSpc>
                <a:spcPct val="200000"/>
              </a:lnSpc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within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 delegations: 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lnSpc>
                <a:spcPct val="2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Jefferson </a:t>
            </a:r>
            <a:r>
              <a:rPr lang="en-US" sz="24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States; Burr 4 States; 2 </a:t>
            </a:r>
            <a:endParaRPr lang="en-US" sz="24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lnSpc>
                <a:spcPct val="2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undecided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Federalists in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Vermont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lnSpc>
                <a:spcPct val="200000"/>
              </a:lnSpc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Maryland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abstained within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their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states and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lnSpc>
                <a:spcPct val="200000"/>
              </a:lnSpc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States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went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over to Jefferson.</a:t>
            </a:r>
          </a:p>
          <a:p>
            <a:pPr marL="1371600" marR="0" lvl="3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4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 descr="http://voteview.com/images/Election_of_1800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828"/>
            <a:ext cx="5788024" cy="68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4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145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Election of 1800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Election of 1800</dc:title>
  <dc:creator>keith</dc:creator>
  <cp:lastModifiedBy>keith</cp:lastModifiedBy>
  <cp:revision>9</cp:revision>
  <dcterms:created xsi:type="dcterms:W3CDTF">2014-01-21T03:29:42Z</dcterms:created>
  <dcterms:modified xsi:type="dcterms:W3CDTF">2014-01-27T03:37:28Z</dcterms:modified>
</cp:coreProperties>
</file>