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9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8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7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0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0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8F075-9DE8-42F9-96A3-C5BB9A993F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1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Cotton Gin (1793)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Political-Economic Impacts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4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teview.com/images/g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41" y="659998"/>
            <a:ext cx="3726659" cy="431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7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oteview.com/images/cott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661035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1" y="0"/>
            <a:ext cx="6870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7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3" y="0"/>
            <a:ext cx="7261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0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29" y="0"/>
            <a:ext cx="49493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8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88" y="1"/>
            <a:ext cx="5621512" cy="68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5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25" y="0"/>
            <a:ext cx="552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4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" y="914399"/>
            <a:ext cx="9112381" cy="50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9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Cotton Gin (1793)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Georgia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Cotton Gin (1793)</dc:title>
  <dc:creator>keith</dc:creator>
  <cp:lastModifiedBy>keith</cp:lastModifiedBy>
  <cp:revision>8</cp:revision>
  <dcterms:created xsi:type="dcterms:W3CDTF">2014-01-14T04:09:48Z</dcterms:created>
  <dcterms:modified xsi:type="dcterms:W3CDTF">2015-08-26T16:16:50Z</dcterms:modified>
</cp:coreProperties>
</file>