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2" r:id="rId7"/>
    <p:sldId id="263" r:id="rId8"/>
    <p:sldId id="261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5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8F075-9DE8-42F9-96A3-C5BB9A993FAA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A28AC-A55A-4E8C-BBCE-ECBCBB88A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70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8F075-9DE8-42F9-96A3-C5BB9A993FAA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A28AC-A55A-4E8C-BBCE-ECBCBB88A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97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8F075-9DE8-42F9-96A3-C5BB9A993FAA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A28AC-A55A-4E8C-BBCE-ECBCBB88A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85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8F075-9DE8-42F9-96A3-C5BB9A993FAA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A28AC-A55A-4E8C-BBCE-ECBCBB88A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983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8F075-9DE8-42F9-96A3-C5BB9A993FAA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A28AC-A55A-4E8C-BBCE-ECBCBB88A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43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8F075-9DE8-42F9-96A3-C5BB9A993FAA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A28AC-A55A-4E8C-BBCE-ECBCBB88A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50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8F075-9DE8-42F9-96A3-C5BB9A993FAA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A28AC-A55A-4E8C-BBCE-ECBCBB88A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75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8F075-9DE8-42F9-96A3-C5BB9A993FAA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A28AC-A55A-4E8C-BBCE-ECBCBB88A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62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8F075-9DE8-42F9-96A3-C5BB9A993FAA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A28AC-A55A-4E8C-BBCE-ECBCBB88A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274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8F075-9DE8-42F9-96A3-C5BB9A993FAA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A28AC-A55A-4E8C-BBCE-ECBCBB88A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009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8F075-9DE8-42F9-96A3-C5BB9A993FAA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A28AC-A55A-4E8C-BBCE-ECBCBB88A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907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8F075-9DE8-42F9-96A3-C5BB9A993FAA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A28AC-A55A-4E8C-BBCE-ECBCBB88A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16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Cotton Gin (1793)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The Political-Economic Impacts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244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oteview.com/images/gi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541" y="659998"/>
            <a:ext cx="3726659" cy="431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976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voteview.com/images/cott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"/>
            <a:ext cx="6610350" cy="622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86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721" y="0"/>
            <a:ext cx="68705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272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03" y="0"/>
            <a:ext cx="72617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903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329" y="0"/>
            <a:ext cx="494934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689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88" y="1"/>
            <a:ext cx="5621512" cy="687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356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125" y="0"/>
            <a:ext cx="55296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546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9" y="914399"/>
            <a:ext cx="9112381" cy="504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24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9</Words>
  <Application>Microsoft Office PowerPoint</Application>
  <PresentationFormat>On-screen Show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The Cotton Gin (1793)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Georgia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Cotton Gin (1793)</dc:title>
  <dc:creator>keith</dc:creator>
  <cp:lastModifiedBy>keith</cp:lastModifiedBy>
  <cp:revision>8</cp:revision>
  <dcterms:created xsi:type="dcterms:W3CDTF">2014-01-14T04:09:48Z</dcterms:created>
  <dcterms:modified xsi:type="dcterms:W3CDTF">2014-01-16T19:01:33Z</dcterms:modified>
</cp:coreProperties>
</file>