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8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57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5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4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82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0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32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98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23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126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69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04D45-9EC1-47AA-8858-78A48CBD7359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1AAB8-A333-4AC2-A3DC-DE346DCFD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4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Early Republic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1789-1800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467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190382"/>
            <a:ext cx="8323048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Excise Taxes on Salt, Coal, Boots, Shoes, etc., 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 to pay Interest on Debt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Hamilton's Policies Favored New England and 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Coastal Cities at Expense of Interior Farmers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475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7200" y="369332"/>
            <a:ext cx="7744364" cy="5416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Tariffs (passed 1789)</a:t>
            </a:r>
            <a:endParaRPr kumimoji="0" lang="en-US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1789 - 1860 Over 90% of U.S. Government </a:t>
            </a:r>
          </a:p>
          <a:p>
            <a:pPr lvl="2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Revenue From Tariffs</a:t>
            </a:r>
          </a:p>
          <a:p>
            <a:pPr lvl="2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A Tariff is a Tax Paid by Consumers o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n </a:t>
            </a:r>
          </a:p>
          <a:p>
            <a:pPr lvl="2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Imported Goods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40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5" y="990600"/>
            <a:ext cx="9034185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891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38200"/>
            <a:ext cx="9144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sz="2400" b="1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24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Tariffs</a:t>
            </a:r>
            <a:r>
              <a:rPr lang="en-US" sz="24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(passed 1789)</a:t>
            </a: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24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Debt Assumption </a:t>
            </a:r>
            <a:r>
              <a:rPr lang="en-US" sz="24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(Confederation Debt, 1790; State Debt, 1791)</a:t>
            </a: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24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National Bank </a:t>
            </a:r>
            <a:r>
              <a:rPr lang="en-US" sz="24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(February, 1791)</a:t>
            </a:r>
          </a:p>
          <a:p>
            <a:endParaRPr lang="en-US" sz="2400" b="1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4. 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Excise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Taxes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March,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1791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800100" lvl="1" indent="-342900">
              <a:buAutoNum type="arabicPeriod" startAt="2"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tabLst>
                <a:tab pos="914400" algn="l"/>
              </a:tabLst>
            </a:pPr>
            <a:endParaRPr lang="en-US" dirty="0">
              <a:effectLst/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2330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2393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dirty="0" smtClean="0">
              <a:effectLst/>
            </a:endParaRPr>
          </a:p>
          <a:p>
            <a:pPr marL="742950" marR="0" lvl="1" indent="-28575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dirty="0" smtClean="0">
                <a:effectLst/>
                <a:latin typeface="Times New Roman"/>
                <a:ea typeface="Times New Roman"/>
                <a:cs typeface="Times New Roman"/>
              </a:rPr>
              <a:t>Debt Assumption (1791) –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cs typeface="Times New Roman"/>
              </a:rPr>
              <a:t>Total Debt – CC-Domestic (27.4 principle + 13.0 interest), CC-Foreign (10.1 principle + 1.6 interest), State 26.6; TOTAL CC and State = $78.7 million – </a:t>
            </a:r>
            <a:r>
              <a:rPr lang="en-US" b="1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Annual Interest on the Bonds was about $2m yearly 1791-95 = ½ government’s total expenditures!!</a:t>
            </a:r>
            <a:endParaRPr lang="en-US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dirty="0" smtClean="0">
                <a:effectLst/>
                <a:latin typeface="Times New Roman"/>
                <a:ea typeface="Times New Roman"/>
                <a:cs typeface="Times New Roman"/>
              </a:rPr>
              <a:t>Continental Congress Debt (1790)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romanLcPeriod"/>
              <a:tabLst>
                <a:tab pos="1828800" algn="l"/>
              </a:tabLst>
            </a:pPr>
            <a:r>
              <a:rPr lang="en-US" dirty="0" smtClean="0">
                <a:effectLst/>
                <a:latin typeface="Times New Roman"/>
                <a:ea typeface="Times New Roman"/>
                <a:cs typeface="Times New Roman"/>
              </a:rPr>
              <a:t>Domestic Debt: $40.4m ($27.4 principal, $13 interest) Paid With 3 Types of Coupon Bonds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romanLcPeriod"/>
              <a:tabLst>
                <a:tab pos="1828800" algn="l"/>
              </a:tabLst>
            </a:pPr>
            <a:r>
              <a:rPr lang="en-US" dirty="0" smtClean="0">
                <a:effectLst/>
                <a:latin typeface="Times New Roman"/>
                <a:ea typeface="Times New Roman"/>
                <a:cs typeface="Times New Roman"/>
              </a:rPr>
              <a:t>Foreign Debt: $11.7m ($10.1 principal, $1.6 interest) Paid With Specie to French and Dutch</a:t>
            </a:r>
          </a:p>
          <a:p>
            <a:pPr marL="1143000" marR="0" lvl="2" indent="-228600">
              <a:lnSpc>
                <a:spcPct val="2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LcPeriod"/>
              <a:tabLst>
                <a:tab pos="1371600" algn="l"/>
              </a:tabLst>
            </a:pPr>
            <a:r>
              <a:rPr lang="en-US" dirty="0" smtClean="0">
                <a:effectLst/>
                <a:latin typeface="Times New Roman"/>
                <a:ea typeface="Times New Roman"/>
                <a:cs typeface="Times New Roman"/>
              </a:rPr>
              <a:t>State Debt: $26.6m (1791)</a:t>
            </a:r>
            <a:endParaRPr lang="en-US" dirty="0">
              <a:effectLst/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0290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61" y="762000"/>
            <a:ext cx="8831468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1680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74" y="152400"/>
            <a:ext cx="9092467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6807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68894"/>
            <a:ext cx="9139051" cy="260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1269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609600"/>
            <a:ext cx="7086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>
                <a:effectLst/>
                <a:latin typeface="Times New Roman"/>
                <a:ea typeface="Times New Roman"/>
              </a:rPr>
              <a:t>Whiskey Tax and </a:t>
            </a:r>
            <a:r>
              <a:rPr lang="en-US" sz="2000" b="1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</a:rPr>
              <a:t>Whiskey Rebellion (1794)</a:t>
            </a:r>
            <a:r>
              <a:rPr lang="en-US" sz="2000" dirty="0" smtClean="0">
                <a:effectLst/>
                <a:latin typeface="Times New Roman"/>
                <a:ea typeface="Times New Roman"/>
              </a:rPr>
              <a:t> – </a:t>
            </a:r>
            <a:r>
              <a:rPr lang="en-US" sz="2000" b="1" dirty="0" smtClean="0">
                <a:effectLst/>
                <a:latin typeface="Times New Roman"/>
                <a:ea typeface="Times New Roman"/>
              </a:rPr>
              <a:t>Opposition was strong in Western PA because it was easier to ship Whiskey than the grain and with hard money scarce, Whiskey was a medium of exchange.  Hence, many viewed it as a tax on money!</a:t>
            </a:r>
            <a:r>
              <a:rPr lang="en-US" sz="2000" dirty="0" smtClean="0">
                <a:effectLst/>
                <a:latin typeface="Times New Roman"/>
                <a:ea typeface="Times New Roman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Violators were to stand trial in federal court.  The nearest to Pittsburgh was Philadelphia, 350 miles by rough road!  Later Congress permitted state Courts to hold the trials.</a:t>
            </a:r>
            <a:r>
              <a:rPr lang="en-US" sz="2000" dirty="0" smtClean="0">
                <a:effectLst/>
                <a:latin typeface="Times New Roman"/>
                <a:ea typeface="Times New Roman"/>
              </a:rPr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93985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369332"/>
            <a:ext cx="9096016" cy="627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Uprising in July, 1794 when federal marshals came to WPA </a:t>
            </a:r>
          </a:p>
          <a:p>
            <a:pPr marL="914400" marR="0" lvl="2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arrest warrants.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 13,000 man militia organized in </a:t>
            </a:r>
          </a:p>
          <a:p>
            <a:pPr marL="914400" marR="0" lvl="2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August, 1794 to put down the “Whiskey Insurrection”.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</a:t>
            </a:r>
          </a:p>
          <a:p>
            <a:pPr marL="914400" marR="0" lvl="2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Hamilton rode west with the troops and Washington came out to </a:t>
            </a:r>
          </a:p>
          <a:p>
            <a:pPr marL="914400" marR="0" lvl="2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Carlisle, PA to inspect.  No organized opposition. 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About 100 </a:t>
            </a:r>
          </a:p>
          <a:p>
            <a:pPr marL="914400" marR="0" lvl="2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men rounded up, 2 convicted of Treason and sentenced to </a:t>
            </a:r>
          </a:p>
          <a:p>
            <a:pPr marL="914400" marR="0" lvl="2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death, but Washington eventually pardoned them.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Irony </a:t>
            </a:r>
          </a:p>
          <a:p>
            <a:pPr marL="914400" marR="0" lvl="2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 that the cost of collection &gt; receipts, especially by 1794.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62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379</Words>
  <Application>Microsoft Office PowerPoint</Application>
  <PresentationFormat>On-screen Show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Early Republic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Georgia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Early Republic</dc:title>
  <dc:creator>keith</dc:creator>
  <cp:lastModifiedBy>keith</cp:lastModifiedBy>
  <cp:revision>16</cp:revision>
  <dcterms:created xsi:type="dcterms:W3CDTF">2014-01-14T03:15:22Z</dcterms:created>
  <dcterms:modified xsi:type="dcterms:W3CDTF">2014-01-14T04:20:19Z</dcterms:modified>
</cp:coreProperties>
</file>