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44C9-C056-470B-959C-FC3A2FC61736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477B-0E50-4131-8227-D64B923A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412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44C9-C056-470B-959C-FC3A2FC61736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477B-0E50-4131-8227-D64B923A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53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44C9-C056-470B-959C-FC3A2FC61736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477B-0E50-4131-8227-D64B923A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7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44C9-C056-470B-959C-FC3A2FC61736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477B-0E50-4131-8227-D64B923A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8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44C9-C056-470B-959C-FC3A2FC61736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477B-0E50-4131-8227-D64B923A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4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44C9-C056-470B-959C-FC3A2FC61736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477B-0E50-4131-8227-D64B923A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33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44C9-C056-470B-959C-FC3A2FC61736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477B-0E50-4131-8227-D64B923A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3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44C9-C056-470B-959C-FC3A2FC61736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477B-0E50-4131-8227-D64B923A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559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44C9-C056-470B-959C-FC3A2FC61736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477B-0E50-4131-8227-D64B923A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74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44C9-C056-470B-959C-FC3A2FC61736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477B-0E50-4131-8227-D64B923A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58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44C9-C056-470B-959C-FC3A2FC61736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477B-0E50-4131-8227-D64B923A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9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244C9-C056-470B-959C-FC3A2FC61736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477B-0E50-4131-8227-D64B923AF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74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The Historical Context of </a:t>
            </a:r>
            <a:r>
              <a:rPr lang="en-US" b="1" i="1" dirty="0"/>
              <a:t>Federalist # 10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Economics and Politics Before the Revolution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47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-1" y="134779"/>
            <a:ext cx="8494633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UcPeriod"/>
              <a:tabLst>
                <a:tab pos="1371600" algn="l"/>
              </a:tabLst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The Colonial Economy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1371600" algn="l"/>
              </a:tabLst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Virginia: Tobacco and Indentured Servitude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2. The Carolinas: Naval Stores, Indigo, and Rice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3. Georgia: Rice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4. New England: Timber, grains, Rum, Ships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694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96334"/>
            <a:ext cx="914400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B. Colonial Politics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1371600" algn="l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Bicameral Legislatures – 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lang="en-US" altLang="en-US" sz="2400" b="1" dirty="0" smtClean="0"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	a.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House of Burgesses in Virginia 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lang="en-US" altLang="en-US" sz="2400" b="1" dirty="0"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	</a:t>
            </a:r>
            <a:r>
              <a:rPr lang="en-US" altLang="en-US" sz="2400" b="1" dirty="0" smtClean="0"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	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founded 1619</a:t>
            </a:r>
            <a:endParaRPr lang="en-US" alt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US" alt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	b.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Population Based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c. Legislatures Expanded as Population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	Expanded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d. Legislatures 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Very Active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– 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	Land had to be distributed; 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	public facilities had to be provided 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	for an ever rapidly growing population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2. Social Classes were 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Very Fluid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-- No 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lang="en-US" altLang="en-US" sz="2400" b="1" dirty="0"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	</a:t>
            </a:r>
            <a:r>
              <a:rPr lang="en-US" altLang="en-US" sz="2400" b="1" dirty="0" smtClean="0"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	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Real Aristocracy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026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5281" y="838200"/>
            <a:ext cx="9144000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2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1371600" algn="l"/>
              </a:tabLst>
            </a:pPr>
            <a:r>
              <a:rPr lang="en-US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3. </a:t>
            </a:r>
            <a:r>
              <a:rPr lang="en-US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Economy Rapidly Shifted as it Diversified 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with the Rapidly Expanding Population -- This Constantly Produced New Self-Made Men -- Successful Merchants, Shippers, Growers, Mechanics, etc. -- So </a:t>
            </a:r>
            <a:r>
              <a:rPr lang="en-US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Political Alliances were fluid and were in constant ferment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2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1371600" algn="l"/>
              </a:tabLst>
            </a:pPr>
            <a:r>
              <a:rPr lang="en-US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4. </a:t>
            </a:r>
            <a:r>
              <a:rPr lang="en-US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Royal Governors did not have enough British Troops to enforce their will 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so they were never able to assert much control.</a:t>
            </a:r>
            <a:endParaRPr lang="en-US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136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24000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2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1371600" algn="l"/>
              </a:tabLst>
            </a:pPr>
            <a:r>
              <a:rPr lang="en-US" sz="24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5. The combination of Fluid Social Classes and little or no British Military presence meant that the </a:t>
            </a:r>
            <a:r>
              <a:rPr lang="en-US" sz="24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rampant factionalism was uncontrollable</a:t>
            </a:r>
            <a:r>
              <a:rPr lang="en-US" sz="24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400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540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0"/>
            <a:ext cx="9144000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1200150" algn="l"/>
              </a:tabLst>
            </a:pP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C. </a:t>
            </a:r>
            <a:r>
              <a:rPr lang="en-US" sz="20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Economic Grievances that led to the War for Independence</a:t>
            </a:r>
            <a:endParaRPr lang="en-US" sz="2000" dirty="0" smtClean="0">
              <a:solidFill>
                <a:srgbClr val="0000FF"/>
              </a:solidFill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2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1371600" algn="l"/>
              </a:tabLst>
            </a:pP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1. The Navigation Acts and Enumerated Articles</a:t>
            </a:r>
            <a:endParaRPr lang="en-US" sz="2000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2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1371600" algn="l"/>
              </a:tabLst>
            </a:pP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2. The Cost of the French-Indian War 1753-1763</a:t>
            </a:r>
            <a:endParaRPr lang="en-US" sz="2000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2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1371600" algn="l"/>
              </a:tabLst>
            </a:pP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3. British Payment of Defense Costs of Colonies Led 	to Attempts to Tax</a:t>
            </a:r>
            <a:endParaRPr lang="en-US" sz="2000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289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946" y="654022"/>
            <a:ext cx="9142054" cy="395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457200" marR="0" lvl="1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D. The Political Grievances that led to </a:t>
            </a:r>
          </a:p>
          <a:p>
            <a:pPr marL="457200" marR="0" lvl="1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lang="en-US" alt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	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the War for Independence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1371600" algn="l"/>
              </a:tabLst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The Economic Burden of Taxation by Britain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2. Winners and Losers From the Navigation Acts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lang="en-US" altLang="en-US" sz="2000" b="1" dirty="0" smtClean="0"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3.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Various Acts of Parliament 1763 - 1774 that 	Negated Fundamental Rights of the Colonists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924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2932</TotalTime>
  <Words>199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Historical Context of Federalist # 10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Historical Context of Federalist # 10 </dc:title>
  <dc:creator>keith</dc:creator>
  <cp:lastModifiedBy>keith</cp:lastModifiedBy>
  <cp:revision>14</cp:revision>
  <dcterms:created xsi:type="dcterms:W3CDTF">2014-01-08T19:27:36Z</dcterms:created>
  <dcterms:modified xsi:type="dcterms:W3CDTF">2014-01-10T20:19:51Z</dcterms:modified>
</cp:coreProperties>
</file>