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7" r:id="rId11"/>
    <p:sldId id="262" r:id="rId12"/>
    <p:sldId id="263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7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4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9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7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4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9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084B-4F51-43F1-B7A6-2144D93940A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8FE7-0471-48FC-8F33-2A63F8F4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Polarization Overview: 2016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Position of the USA in the World 1947 </a:t>
            </a:r>
            <a:r>
              <a:rPr lang="en-US" b="1" smtClean="0">
                <a:solidFill>
                  <a:srgbClr val="FF0000"/>
                </a:solidFill>
              </a:rPr>
              <a:t>– 2000s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0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1.squarespace.com/static/513a4f5ae4b0c1b51a663865/t/553faa27e4b0f6e73a8c1a77/1430235688916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4"/>
            <a:ext cx="5715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trategic-air-command.com/aircraft/reconnaissance/images/sr71_blackbi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0"/>
            <a:ext cx="60483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SR71 – Top Speed 2,200mph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Altitude 85,000 feet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8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serscontent2.emaze.com/images/c7b83a84-2122-4bb4-849b-fb0ccbae00f2/a2ced896394f89b226151d0f702d78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45" y="0"/>
            <a:ext cx="5987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5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e/e0/DesertStormMap_v2.svg/1500px-DesertStormMap_v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4"/>
            <a:ext cx="9143999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Gulf War: 2 August 1990 – 28 February 1991 (Image by Jeff Dahl, 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2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8/80/Neotaliban_insurgency_2002-2006_en.png/1280px-Neotaliban_insurgency_2002-2006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-1"/>
            <a:ext cx="8763000" cy="68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d/de/Iraq-War-Map.png/1024px-Iraq-War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496"/>
            <a:ext cx="6019800" cy="62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Iraq War 2003 – 2007 (Map by A Duran for Wikipedia)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4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ueprintforhistory.files.wordpress.com/2013/05/three-world-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83534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1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b/bd/UN_Palestine_Partition_Versions_1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5654"/>
            <a:ext cx="3307552" cy="6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5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0.vox-cdn.com/assets/4239219/arab-israeli-war_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36"/>
            <a:ext cx="7924800" cy="68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4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lidego.com/res/palooza/america/BeginningofColdWar/1E1F1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5729"/>
            <a:ext cx="9143999" cy="40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4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2.w.yun.hjfile.cn/doc/201304/c530ceae471740a78778a83b5b0d1a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33401"/>
            <a:ext cx="7631517" cy="60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0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ldwarespionageinfo.weebly.com/uploads/2/7/7/8/27783215/278771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95400"/>
            <a:ext cx="91439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Fidel Castro and </a:t>
            </a:r>
            <a:r>
              <a:rPr lang="en-US" sz="2800" b="1" dirty="0">
                <a:solidFill>
                  <a:srgbClr val="FF0000"/>
                </a:solidFill>
              </a:rPr>
              <a:t>Nikita </a:t>
            </a:r>
            <a:r>
              <a:rPr lang="en-US" sz="2800" b="1" dirty="0" smtClean="0">
                <a:solidFill>
                  <a:srgbClr val="FF0000"/>
                </a:solidFill>
              </a:rPr>
              <a:t>Khrushchev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5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history.com/sites/2/2015/07/hith-cuban-missile-cri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62778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Cuban Missile Crisis:  16 October 1962 – 28 October 1962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8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commons/b/be/Tr1a-95rs-a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7" y="1954276"/>
            <a:ext cx="7452273" cy="44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U2 Spy Plane – Top Speed 500mph, Altitude 70,000 feet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9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84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Polarization Overview: 2016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Overview: 2016 Part 2</dc:title>
  <dc:creator>keith</dc:creator>
  <cp:lastModifiedBy>keith</cp:lastModifiedBy>
  <cp:revision>19</cp:revision>
  <cp:lastPrinted>2016-08-15T17:59:38Z</cp:lastPrinted>
  <dcterms:created xsi:type="dcterms:W3CDTF">2016-08-15T17:01:07Z</dcterms:created>
  <dcterms:modified xsi:type="dcterms:W3CDTF">2016-08-17T17:33:17Z</dcterms:modified>
</cp:coreProperties>
</file>