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62" r:id="rId6"/>
    <p:sldId id="258" r:id="rId7"/>
    <p:sldId id="263" r:id="rId8"/>
    <p:sldId id="259" r:id="rId9"/>
  </p:sldIdLst>
  <p:sldSz cx="12192000" cy="6858000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7" autoAdjust="0"/>
    <p:restoredTop sz="94660"/>
  </p:normalViewPr>
  <p:slideViewPr>
    <p:cSldViewPr snapToGrid="0">
      <p:cViewPr varScale="1">
        <p:scale>
          <a:sx n="81" d="100"/>
          <a:sy n="81" d="100"/>
        </p:scale>
        <p:origin x="-84" y="-10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0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8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9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73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30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6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79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56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1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3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1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E561F-74B7-4F9C-AB55-FE0E8ED2599D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60DC1-C23F-4CE0-88B6-C6D401C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8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The Partisan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Chapter 7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Impact of the Sorted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645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24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“Although there has been a large increase in sorting, there has been only a modest increase in polarization.  So while the electorate is much better sorted today than it was a generation ago, it is only slightly more polarized, and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much of that increased polarization is a direct result of sorting”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(p.120).</a:t>
            </a: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24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That is: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Party-Driven Sorting &gt; Ideological-Driven Sorting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endParaRPr lang="en-US" sz="2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612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Table 7.1 – 1992-94-96 Panel – If people are sorting this should result in a voter: </a:t>
            </a:r>
          </a:p>
          <a:p>
            <a:pPr marL="685800" marR="0" lvl="1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AutoNum type="arabicParenR"/>
              <a:tabLst>
                <a:tab pos="914400" algn="l"/>
              </a:tabLst>
            </a:pP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Being more likely to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support their party’s Presidential candidate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 and </a:t>
            </a:r>
          </a:p>
          <a:p>
            <a:pPr marL="685800" marR="0" lvl="1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AutoNum type="arabicParenR"/>
              <a:tabLst>
                <a:tab pos="914400" algn="l"/>
              </a:tabLst>
            </a:pPr>
            <a:r>
              <a:rPr lang="en-US" sz="28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Less Split Ticket Voting</a:t>
            </a:r>
            <a:endParaRPr lang="en-US" sz="2800" b="1" dirty="0">
              <a:solidFill>
                <a:srgbClr val="FF00FF"/>
              </a:solidFill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288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0227"/>
            <a:ext cx="12192000" cy="429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681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1219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Table 7.2 – 1992-94-96 Panel –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Affective Polarization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: If people are sorting this should result in a 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voter giving a higher feeling thermometer rating to her party relative to the opposite party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 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392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369"/>
            <a:ext cx="12192001" cy="637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16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Table 7.3 – 1992-94-96 Panel – Constraint (Converse, 1964):  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If people are sorting this should result in a voter adopting the issue positions of </a:t>
            </a:r>
            <a:r>
              <a:rPr lang="en-US" sz="3200" b="1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her Party.</a:t>
            </a:r>
            <a:endParaRPr lang="en-US" sz="32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576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60" y="0"/>
            <a:ext cx="116864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699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22767</TotalTime>
  <Words>175</Words>
  <Application>Microsoft Office PowerPoint</Application>
  <PresentationFormat>Custom</PresentationFormat>
  <Paragraphs>11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Partisan 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Partisan Sort</dc:title>
  <dc:creator>keith</dc:creator>
  <cp:lastModifiedBy>keith</cp:lastModifiedBy>
  <cp:revision>13</cp:revision>
  <cp:lastPrinted>2014-11-21T17:57:06Z</cp:lastPrinted>
  <dcterms:created xsi:type="dcterms:W3CDTF">2014-10-24T02:32:07Z</dcterms:created>
  <dcterms:modified xsi:type="dcterms:W3CDTF">2014-11-30T19:50:58Z</dcterms:modified>
</cp:coreProperties>
</file>