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7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5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3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5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8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5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0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1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1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2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1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2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5F1CA-C0D0-41EA-97C0-B60B394E63D7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048E-CAED-4F65-82A2-C6FE835D6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57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The Partisan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Chapter 6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How Voters Sort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210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US" sz="32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Party Driven Sorting 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– You adjust your ideological beliefs to fit with your partisanship.</a:t>
            </a:r>
            <a:endParaRPr lang="en-US" sz="3200" b="1" dirty="0" smtClean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US" sz="32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Ideology Driven Sorting 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– You change your partisanship to fit with your ideological beliefs.</a:t>
            </a:r>
            <a:endParaRPr lang="en-US" sz="3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83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US" sz="36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Party Driven Sorting </a:t>
            </a:r>
            <a:r>
              <a:rPr lang="en-US" sz="36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– A Conservative Democrat becomes a Liberal Democrat.</a:t>
            </a:r>
            <a:endParaRPr lang="en-US" sz="3600" dirty="0" smtClean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US" sz="36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Ideology Driven Sorting </a:t>
            </a:r>
            <a:r>
              <a:rPr lang="en-US" sz="36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– A Conservative Democrat becomes a Conservative Republican.</a:t>
            </a:r>
            <a:endParaRPr lang="en-US" sz="36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58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Party Driven Sorting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Partisanship is </a:t>
            </a:r>
            <a:r>
              <a:rPr lang="en-US" sz="28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very stable 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over time.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Partisanship is a useful </a:t>
            </a:r>
            <a:r>
              <a:rPr lang="en-US" sz="28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cue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for low information voters.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Party ID provides citizens with a </a:t>
            </a:r>
            <a:r>
              <a:rPr lang="en-US" sz="28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powerful heuristic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to use to understand the political world and the issues of the day (p. 111).</a:t>
            </a:r>
            <a:endParaRPr lang="en-US" sz="2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67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tabLst>
                <a:tab pos="914400" algn="l"/>
              </a:tabLs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Ideology Driven Sorting</a:t>
            </a:r>
            <a:endParaRPr lang="en-US" sz="2400" b="1" dirty="0" smtClean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Ideology is less stable over time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endParaRPr lang="en-US" sz="2400" b="1" dirty="0" smtClean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However, Party ID can be seen as a “running tally” of a person’s experiences with the parties.  These experiences can change (e.g., </a:t>
            </a:r>
            <a:r>
              <a:rPr lang="en-US" sz="24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Harry Truman vs. George McGovern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).</a:t>
            </a:r>
            <a:endParaRPr lang="en-US" sz="2400" b="1" dirty="0" smtClean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 contrast to the party-driven model of sorting, it is </a:t>
            </a:r>
            <a:r>
              <a:rPr lang="en-US" sz="24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ideology and related issue positions</a:t>
            </a: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not partisanship, that are the dominant causal factor (p. 111).</a:t>
            </a:r>
            <a:endParaRPr lang="en-US" sz="2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4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Hypothesis:  Given the power and stability of party ID, only a coherent and well-developed belief system should lead to ideology-driven partisan change. 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 therefore expect ideology-driven sorting to be limited to highly politically sophisticated respondents </a:t>
            </a: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(p. 113).</a:t>
            </a:r>
            <a:endParaRPr lang="en-US" sz="24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368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4" y="0"/>
            <a:ext cx="10058400" cy="5707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292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Overall, </a:t>
            </a:r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Party-Driven Sorting</a:t>
            </a:r>
            <a:r>
              <a:rPr lang="en-US" sz="32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: “When </a:t>
            </a:r>
            <a:r>
              <a:rPr lang="en-US" sz="32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individuals bring their party ID and ideology into alignment with each other, </a:t>
            </a:r>
            <a:r>
              <a:rPr lang="en-US" sz="32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they seem to move their ideology</a:t>
            </a:r>
            <a:r>
              <a:rPr lang="en-US" sz="32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regardless of the political environment or level of elite polarization” (p. 115</a:t>
            </a:r>
            <a:r>
              <a:rPr lang="en-US" sz="32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There is some evidence that Ideology-Driven Sorting was important in the White South in the 1970s</a:t>
            </a:r>
            <a:r>
              <a:rPr lang="en-US" sz="32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130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3219</TotalTime>
  <Words>287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Office Theme</vt:lpstr>
      <vt:lpstr>The Partisan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Partisan Sort</dc:title>
  <dc:creator>keith</dc:creator>
  <cp:lastModifiedBy>keith</cp:lastModifiedBy>
  <cp:revision>19</cp:revision>
  <dcterms:created xsi:type="dcterms:W3CDTF">2014-10-12T21:12:58Z</dcterms:created>
  <dcterms:modified xsi:type="dcterms:W3CDTF">2014-10-24T02:29:05Z</dcterms:modified>
</cp:coreProperties>
</file>