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7" r:id="rId7"/>
    <p:sldId id="273" r:id="rId8"/>
    <p:sldId id="256" r:id="rId9"/>
    <p:sldId id="258" r:id="rId10"/>
    <p:sldId id="259" r:id="rId11"/>
    <p:sldId id="260" r:id="rId12"/>
    <p:sldId id="261" r:id="rId13"/>
    <p:sldId id="262" r:id="rId14"/>
    <p:sldId id="274" r:id="rId15"/>
    <p:sldId id="263" r:id="rId16"/>
    <p:sldId id="264" r:id="rId17"/>
    <p:sldId id="265" r:id="rId18"/>
    <p:sldId id="275" r:id="rId19"/>
    <p:sldId id="276" r:id="rId20"/>
    <p:sldId id="277" r:id="rId21"/>
    <p:sldId id="266" r:id="rId22"/>
    <p:sldId id="267" r:id="rId23"/>
    <p:sldId id="268" r:id="rId24"/>
    <p:sldId id="278" r:id="rId25"/>
    <p:sldId id="269" r:id="rId26"/>
    <p:sldId id="270" r:id="rId27"/>
    <p:sldId id="279" r:id="rId28"/>
    <p:sldId id="280" r:id="rId29"/>
    <p:sldId id="281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6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6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1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6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0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89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05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4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90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92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9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4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9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81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29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8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3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7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6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76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8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67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7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00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82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26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4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92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50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0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07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3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17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3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71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10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8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8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3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75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5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68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49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78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D1BC-2B59-4B2E-A0B2-008D708BBA3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DF9F-7D65-4B52-8559-34A21EF2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B31-F8D0-478D-9039-56D2E00798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E43-80D7-4B4B-9066-8AF0E462D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B395-D60E-4CB3-A877-DDC7510F19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01F3-7068-4008-BC9E-42BCE761E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Partisan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 </a:t>
            </a:r>
            <a:r>
              <a:rPr lang="en-US" b="1" dirty="0" smtClean="0">
                <a:solidFill>
                  <a:srgbClr val="FF0000"/>
                </a:solidFill>
              </a:rPr>
              <a:t>3: Have </a:t>
            </a:r>
            <a:r>
              <a:rPr lang="en-US" b="1" smtClean="0">
                <a:solidFill>
                  <a:srgbClr val="FF0000"/>
                </a:solidFill>
              </a:rPr>
              <a:t>Voters Sorted?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26" y="0"/>
            <a:ext cx="50957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AGREE WITH PARTY – N vs. S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9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3" y="0"/>
            <a:ext cx="4117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AGREE WITH PARTY – N vs. S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3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0"/>
            <a:ext cx="34702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AGREE WITH PARTY – N vs. S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7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64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08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85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79" y="0"/>
            <a:ext cx="38882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AGREE WITH PARTY – N vs. S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3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16" y="0"/>
            <a:ext cx="49015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SORTED BY AGE COHORT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3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04" y="0"/>
            <a:ext cx="40049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AGREE WITH PARTY – N vs. S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1"/>
            <a:ext cx="9144000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Abortion From GSS: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 Abortion if: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Life &amp; Health of Mother is in Danger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Rape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Birth Defects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Poor &amp; Cannot afford another child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Married and does not want more children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married &amp; does not want to marry the Father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2600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Definition of Awareness (Information) – D &lt; R</a:t>
            </a:r>
            <a:endParaRPr lang="en-US" sz="3600" b="1" dirty="0">
              <a:solidFill>
                <a:srgbClr val="FF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4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1" y="0"/>
            <a:ext cx="69738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0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CIRCUMSTANCES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7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15" y="0"/>
            <a:ext cx="516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306"/>
            <a:ext cx="9144000" cy="4211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“Moderates”/”Independents” May Not Be Well Informed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3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11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95" y="0"/>
            <a:ext cx="75738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98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411"/>
            <a:ext cx="9144000" cy="41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9" y="0"/>
            <a:ext cx="455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03" y="0"/>
            <a:ext cx="489519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057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AWARE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1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97" y="0"/>
            <a:ext cx="40620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AWARE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9" y="0"/>
            <a:ext cx="38812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AWARE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03" y="0"/>
            <a:ext cx="52601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SORTED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3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1" y="0"/>
            <a:ext cx="4608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09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SORTED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2" y="0"/>
            <a:ext cx="40812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 SORTED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2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137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The Partisan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Partisan Sort</dc:title>
  <dc:creator>keith</dc:creator>
  <cp:lastModifiedBy>keith</cp:lastModifiedBy>
  <cp:revision>26</cp:revision>
  <dcterms:created xsi:type="dcterms:W3CDTF">2014-10-02T20:29:13Z</dcterms:created>
  <dcterms:modified xsi:type="dcterms:W3CDTF">2014-11-03T18:01:13Z</dcterms:modified>
</cp:coreProperties>
</file>