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62" r:id="rId5"/>
    <p:sldId id="258" r:id="rId6"/>
    <p:sldId id="259" r:id="rId7"/>
    <p:sldId id="260" r:id="rId8"/>
    <p:sldId id="261" r:id="rId9"/>
    <p:sldId id="272" r:id="rId10"/>
    <p:sldId id="271" r:id="rId11"/>
    <p:sldId id="264" r:id="rId12"/>
    <p:sldId id="265" r:id="rId13"/>
    <p:sldId id="266" r:id="rId14"/>
    <p:sldId id="267" r:id="rId15"/>
    <p:sldId id="268" r:id="rId16"/>
    <p:sldId id="274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F8B31-F8D0-478D-9039-56D2E007988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Realignment of the South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1947 -- 2014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62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2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60"/>
            <a:ext cx="9144000" cy="5349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60"/>
            <a:ext cx="9144000" cy="5349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60"/>
            <a:ext cx="9144000" cy="5349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60"/>
            <a:ext cx="9144000" cy="5349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294"/>
            <a:ext cx="9144000" cy="58714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517"/>
            <a:ext cx="9144000" cy="57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47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517"/>
            <a:ext cx="9144000" cy="574496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517"/>
            <a:ext cx="9144000" cy="57449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90600"/>
            <a:ext cx="9144000" cy="516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vil_Rights_Act_US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2280"/>
            <a:ext cx="9144000" cy="46734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3999" cy="516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8170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14400"/>
            <a:ext cx="9143999" cy="516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0878"/>
            <a:ext cx="9143999" cy="516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600"/>
            <a:ext cx="9143999" cy="516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2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8</Words>
  <Application>Microsoft Office PowerPoint</Application>
  <PresentationFormat>On-screen Show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Realignment of the South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</dc:creator>
  <cp:lastModifiedBy>keith</cp:lastModifiedBy>
  <cp:revision>39</cp:revision>
  <dcterms:created xsi:type="dcterms:W3CDTF">2012-09-06T16:57:12Z</dcterms:created>
  <dcterms:modified xsi:type="dcterms:W3CDTF">2014-09-10T17:03:32Z</dcterms:modified>
</cp:coreProperties>
</file>