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sldIdLst>
    <p:sldId id="260" r:id="rId16"/>
    <p:sldId id="299" r:id="rId17"/>
    <p:sldId id="300" r:id="rId18"/>
    <p:sldId id="302" r:id="rId19"/>
    <p:sldId id="301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0" r:id="rId29"/>
    <p:sldId id="295" r:id="rId30"/>
    <p:sldId id="265" r:id="rId31"/>
    <p:sldId id="312" r:id="rId32"/>
    <p:sldId id="313" r:id="rId33"/>
    <p:sldId id="266" r:id="rId34"/>
    <p:sldId id="296" r:id="rId35"/>
    <p:sldId id="283" r:id="rId36"/>
    <p:sldId id="297" r:id="rId37"/>
    <p:sldId id="298" r:id="rId38"/>
    <p:sldId id="270" r:id="rId39"/>
    <p:sldId id="285" r:id="rId40"/>
    <p:sldId id="286" r:id="rId41"/>
    <p:sldId id="314" r:id="rId42"/>
    <p:sldId id="315" r:id="rId43"/>
    <p:sldId id="316" r:id="rId44"/>
    <p:sldId id="317" r:id="rId45"/>
    <p:sldId id="287" r:id="rId46"/>
    <p:sldId id="294" r:id="rId47"/>
    <p:sldId id="273" r:id="rId48"/>
    <p:sldId id="272" r:id="rId49"/>
    <p:sldId id="288" r:id="rId50"/>
    <p:sldId id="289" r:id="rId51"/>
    <p:sldId id="319" r:id="rId52"/>
    <p:sldId id="320" r:id="rId53"/>
    <p:sldId id="321" r:id="rId54"/>
    <p:sldId id="322" r:id="rId55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tableStyles" Target="tableStyle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Real GDP: 1947 - 2014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(Billions of Chained 2009 Dollars)</a:t>
            </a:r>
          </a:p>
        </c:rich>
      </c:tx>
      <c:layout>
        <c:manualLayout>
          <c:xMode val="edge"/>
          <c:yMode val="edge"/>
          <c:x val="0.28856821230679497"/>
          <c:y val="1.95759353610210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31742508324086"/>
          <c:y val="0.13703099510603592"/>
          <c:w val="0.8756936736958939"/>
          <c:h val="0.78303425774877666"/>
        </c:manualLayout>
      </c:layout>
      <c:lineChart>
        <c:grouping val="standard"/>
        <c:varyColors val="0"/>
        <c:ser>
          <c:idx val="1"/>
          <c:order val="0"/>
          <c:tx>
            <c:v>Real Per Capita GDP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Sheet3!$W$9:$W$278</c:f>
              <c:strCache>
                <c:ptCount val="270"/>
                <c:pt idx="0">
                  <c:v>1947q1</c:v>
                </c:pt>
                <c:pt idx="1">
                  <c:v>1947q2</c:v>
                </c:pt>
                <c:pt idx="2">
                  <c:v>1947q3</c:v>
                </c:pt>
                <c:pt idx="3">
                  <c:v>1947q4</c:v>
                </c:pt>
                <c:pt idx="4">
                  <c:v>1948q1</c:v>
                </c:pt>
                <c:pt idx="5">
                  <c:v>1948q2</c:v>
                </c:pt>
                <c:pt idx="6">
                  <c:v>1948q3</c:v>
                </c:pt>
                <c:pt idx="7">
                  <c:v>1948q4</c:v>
                </c:pt>
                <c:pt idx="8">
                  <c:v>1949q1</c:v>
                </c:pt>
                <c:pt idx="9">
                  <c:v>1949q2</c:v>
                </c:pt>
                <c:pt idx="10">
                  <c:v>1949q3</c:v>
                </c:pt>
                <c:pt idx="11">
                  <c:v>1949q4</c:v>
                </c:pt>
                <c:pt idx="12">
                  <c:v>1950q1</c:v>
                </c:pt>
                <c:pt idx="13">
                  <c:v>1950q2</c:v>
                </c:pt>
                <c:pt idx="14">
                  <c:v>1950q3</c:v>
                </c:pt>
                <c:pt idx="15">
                  <c:v>1950q4</c:v>
                </c:pt>
                <c:pt idx="16">
                  <c:v>1951q1</c:v>
                </c:pt>
                <c:pt idx="17">
                  <c:v>1951q2</c:v>
                </c:pt>
                <c:pt idx="18">
                  <c:v>1951q3</c:v>
                </c:pt>
                <c:pt idx="19">
                  <c:v>1951q4</c:v>
                </c:pt>
                <c:pt idx="20">
                  <c:v>1952q1</c:v>
                </c:pt>
                <c:pt idx="21">
                  <c:v>1952q2</c:v>
                </c:pt>
                <c:pt idx="22">
                  <c:v>1952q3</c:v>
                </c:pt>
                <c:pt idx="23">
                  <c:v>1952q4</c:v>
                </c:pt>
                <c:pt idx="24">
                  <c:v>1953q1</c:v>
                </c:pt>
                <c:pt idx="25">
                  <c:v>1953q2</c:v>
                </c:pt>
                <c:pt idx="26">
                  <c:v>1953q3</c:v>
                </c:pt>
                <c:pt idx="27">
                  <c:v>1953q4</c:v>
                </c:pt>
                <c:pt idx="28">
                  <c:v>1954q1</c:v>
                </c:pt>
                <c:pt idx="29">
                  <c:v>1954q2</c:v>
                </c:pt>
                <c:pt idx="30">
                  <c:v>1954q3</c:v>
                </c:pt>
                <c:pt idx="31">
                  <c:v>1954q4</c:v>
                </c:pt>
                <c:pt idx="32">
                  <c:v>1955q1</c:v>
                </c:pt>
                <c:pt idx="33">
                  <c:v>1955q2</c:v>
                </c:pt>
                <c:pt idx="34">
                  <c:v>1955q3</c:v>
                </c:pt>
                <c:pt idx="35">
                  <c:v>1955q4</c:v>
                </c:pt>
                <c:pt idx="36">
                  <c:v>1956q1</c:v>
                </c:pt>
                <c:pt idx="37">
                  <c:v>1956q2</c:v>
                </c:pt>
                <c:pt idx="38">
                  <c:v>1956q3</c:v>
                </c:pt>
                <c:pt idx="39">
                  <c:v>1956q4</c:v>
                </c:pt>
                <c:pt idx="40">
                  <c:v>1957q1</c:v>
                </c:pt>
                <c:pt idx="41">
                  <c:v>1957q2</c:v>
                </c:pt>
                <c:pt idx="42">
                  <c:v>1957q3</c:v>
                </c:pt>
                <c:pt idx="43">
                  <c:v>1957q4</c:v>
                </c:pt>
                <c:pt idx="44">
                  <c:v>1958q1</c:v>
                </c:pt>
                <c:pt idx="45">
                  <c:v>1958q2</c:v>
                </c:pt>
                <c:pt idx="46">
                  <c:v>1958q3</c:v>
                </c:pt>
                <c:pt idx="47">
                  <c:v>1958q4</c:v>
                </c:pt>
                <c:pt idx="48">
                  <c:v>1959q1</c:v>
                </c:pt>
                <c:pt idx="49">
                  <c:v>1959q2</c:v>
                </c:pt>
                <c:pt idx="50">
                  <c:v>1959q3</c:v>
                </c:pt>
                <c:pt idx="51">
                  <c:v>1959q4</c:v>
                </c:pt>
                <c:pt idx="52">
                  <c:v>1960q1</c:v>
                </c:pt>
                <c:pt idx="53">
                  <c:v>1960q2</c:v>
                </c:pt>
                <c:pt idx="54">
                  <c:v>1960q3</c:v>
                </c:pt>
                <c:pt idx="55">
                  <c:v>1960q4</c:v>
                </c:pt>
                <c:pt idx="56">
                  <c:v>1961q1</c:v>
                </c:pt>
                <c:pt idx="57">
                  <c:v>1961q2</c:v>
                </c:pt>
                <c:pt idx="58">
                  <c:v>1961q3</c:v>
                </c:pt>
                <c:pt idx="59">
                  <c:v>1961q4</c:v>
                </c:pt>
                <c:pt idx="60">
                  <c:v>1962q1</c:v>
                </c:pt>
                <c:pt idx="61">
                  <c:v>1962q2</c:v>
                </c:pt>
                <c:pt idx="62">
                  <c:v>1962q3</c:v>
                </c:pt>
                <c:pt idx="63">
                  <c:v>1962q4</c:v>
                </c:pt>
                <c:pt idx="64">
                  <c:v>1963q1</c:v>
                </c:pt>
                <c:pt idx="65">
                  <c:v>1963q2</c:v>
                </c:pt>
                <c:pt idx="66">
                  <c:v>1963q3</c:v>
                </c:pt>
                <c:pt idx="67">
                  <c:v>1963q4</c:v>
                </c:pt>
                <c:pt idx="68">
                  <c:v>1964q1</c:v>
                </c:pt>
                <c:pt idx="69">
                  <c:v>1964q2</c:v>
                </c:pt>
                <c:pt idx="70">
                  <c:v>1964q3</c:v>
                </c:pt>
                <c:pt idx="71">
                  <c:v>1964q4</c:v>
                </c:pt>
                <c:pt idx="72">
                  <c:v>1965q1</c:v>
                </c:pt>
                <c:pt idx="73">
                  <c:v>1965q2</c:v>
                </c:pt>
                <c:pt idx="74">
                  <c:v>1965q3</c:v>
                </c:pt>
                <c:pt idx="75">
                  <c:v>1965q4</c:v>
                </c:pt>
                <c:pt idx="76">
                  <c:v>1966q1</c:v>
                </c:pt>
                <c:pt idx="77">
                  <c:v>1966q2</c:v>
                </c:pt>
                <c:pt idx="78">
                  <c:v>1966q3</c:v>
                </c:pt>
                <c:pt idx="79">
                  <c:v>1966q4</c:v>
                </c:pt>
                <c:pt idx="80">
                  <c:v>1967q1</c:v>
                </c:pt>
                <c:pt idx="81">
                  <c:v>1967q2</c:v>
                </c:pt>
                <c:pt idx="82">
                  <c:v>1967q3</c:v>
                </c:pt>
                <c:pt idx="83">
                  <c:v>1967q4</c:v>
                </c:pt>
                <c:pt idx="84">
                  <c:v>1968q1</c:v>
                </c:pt>
                <c:pt idx="85">
                  <c:v>1968q2</c:v>
                </c:pt>
                <c:pt idx="86">
                  <c:v>1968q3</c:v>
                </c:pt>
                <c:pt idx="87">
                  <c:v>1968q4</c:v>
                </c:pt>
                <c:pt idx="88">
                  <c:v>1969q1</c:v>
                </c:pt>
                <c:pt idx="89">
                  <c:v>1969q2</c:v>
                </c:pt>
                <c:pt idx="90">
                  <c:v>1969q3</c:v>
                </c:pt>
                <c:pt idx="91">
                  <c:v>1969q4</c:v>
                </c:pt>
                <c:pt idx="92">
                  <c:v>1970q1</c:v>
                </c:pt>
                <c:pt idx="93">
                  <c:v>1970q2</c:v>
                </c:pt>
                <c:pt idx="94">
                  <c:v>1970q3</c:v>
                </c:pt>
                <c:pt idx="95">
                  <c:v>1970q4</c:v>
                </c:pt>
                <c:pt idx="96">
                  <c:v>1971q1</c:v>
                </c:pt>
                <c:pt idx="97">
                  <c:v>1971q2</c:v>
                </c:pt>
                <c:pt idx="98">
                  <c:v>1971q3</c:v>
                </c:pt>
                <c:pt idx="99">
                  <c:v>1971q4</c:v>
                </c:pt>
                <c:pt idx="100">
                  <c:v>1972q1</c:v>
                </c:pt>
                <c:pt idx="101">
                  <c:v>1972q2</c:v>
                </c:pt>
                <c:pt idx="102">
                  <c:v>1972q3</c:v>
                </c:pt>
                <c:pt idx="103">
                  <c:v>1972q4</c:v>
                </c:pt>
                <c:pt idx="104">
                  <c:v>1973q1</c:v>
                </c:pt>
                <c:pt idx="105">
                  <c:v>1973q2</c:v>
                </c:pt>
                <c:pt idx="106">
                  <c:v>1973q3</c:v>
                </c:pt>
                <c:pt idx="107">
                  <c:v>1973q4</c:v>
                </c:pt>
                <c:pt idx="108">
                  <c:v>1974q1</c:v>
                </c:pt>
                <c:pt idx="109">
                  <c:v>1974q2</c:v>
                </c:pt>
                <c:pt idx="110">
                  <c:v>1974q3</c:v>
                </c:pt>
                <c:pt idx="111">
                  <c:v>1974q4</c:v>
                </c:pt>
                <c:pt idx="112">
                  <c:v>1975q1</c:v>
                </c:pt>
                <c:pt idx="113">
                  <c:v>1975q2</c:v>
                </c:pt>
                <c:pt idx="114">
                  <c:v>1975q3</c:v>
                </c:pt>
                <c:pt idx="115">
                  <c:v>1975q4</c:v>
                </c:pt>
                <c:pt idx="116">
                  <c:v>1976q1</c:v>
                </c:pt>
                <c:pt idx="117">
                  <c:v>1976q2</c:v>
                </c:pt>
                <c:pt idx="118">
                  <c:v>1976q3</c:v>
                </c:pt>
                <c:pt idx="119">
                  <c:v>1976q4</c:v>
                </c:pt>
                <c:pt idx="120">
                  <c:v>1977q1</c:v>
                </c:pt>
                <c:pt idx="121">
                  <c:v>1977q2</c:v>
                </c:pt>
                <c:pt idx="122">
                  <c:v>1977q3</c:v>
                </c:pt>
                <c:pt idx="123">
                  <c:v>1977q4</c:v>
                </c:pt>
                <c:pt idx="124">
                  <c:v>1978q1</c:v>
                </c:pt>
                <c:pt idx="125">
                  <c:v>1978q2</c:v>
                </c:pt>
                <c:pt idx="126">
                  <c:v>1978q3</c:v>
                </c:pt>
                <c:pt idx="127">
                  <c:v>1978q4</c:v>
                </c:pt>
                <c:pt idx="128">
                  <c:v>1979q1</c:v>
                </c:pt>
                <c:pt idx="129">
                  <c:v>1979q2</c:v>
                </c:pt>
                <c:pt idx="130">
                  <c:v>1979q3</c:v>
                </c:pt>
                <c:pt idx="131">
                  <c:v>1979q4</c:v>
                </c:pt>
                <c:pt idx="132">
                  <c:v>1980q1</c:v>
                </c:pt>
                <c:pt idx="133">
                  <c:v>1980q2</c:v>
                </c:pt>
                <c:pt idx="134">
                  <c:v>1980q3</c:v>
                </c:pt>
                <c:pt idx="135">
                  <c:v>1980q4</c:v>
                </c:pt>
                <c:pt idx="136">
                  <c:v>1981q1</c:v>
                </c:pt>
                <c:pt idx="137">
                  <c:v>1981q2</c:v>
                </c:pt>
                <c:pt idx="138">
                  <c:v>1981q3</c:v>
                </c:pt>
                <c:pt idx="139">
                  <c:v>1981q4</c:v>
                </c:pt>
                <c:pt idx="140">
                  <c:v>1982q1</c:v>
                </c:pt>
                <c:pt idx="141">
                  <c:v>1982q2</c:v>
                </c:pt>
                <c:pt idx="142">
                  <c:v>1982q3</c:v>
                </c:pt>
                <c:pt idx="143">
                  <c:v>1982q4</c:v>
                </c:pt>
                <c:pt idx="144">
                  <c:v>1983q1</c:v>
                </c:pt>
                <c:pt idx="145">
                  <c:v>1983q2</c:v>
                </c:pt>
                <c:pt idx="146">
                  <c:v>1983q3</c:v>
                </c:pt>
                <c:pt idx="147">
                  <c:v>1983q4</c:v>
                </c:pt>
                <c:pt idx="148">
                  <c:v>1984q1</c:v>
                </c:pt>
                <c:pt idx="149">
                  <c:v>1984q2</c:v>
                </c:pt>
                <c:pt idx="150">
                  <c:v>1984q3</c:v>
                </c:pt>
                <c:pt idx="151">
                  <c:v>1984q4</c:v>
                </c:pt>
                <c:pt idx="152">
                  <c:v>1985q1</c:v>
                </c:pt>
                <c:pt idx="153">
                  <c:v>1985q2</c:v>
                </c:pt>
                <c:pt idx="154">
                  <c:v>1985q3</c:v>
                </c:pt>
                <c:pt idx="155">
                  <c:v>1985q4</c:v>
                </c:pt>
                <c:pt idx="156">
                  <c:v>1986q1</c:v>
                </c:pt>
                <c:pt idx="157">
                  <c:v>1986q2</c:v>
                </c:pt>
                <c:pt idx="158">
                  <c:v>1986q3</c:v>
                </c:pt>
                <c:pt idx="159">
                  <c:v>1986q4</c:v>
                </c:pt>
                <c:pt idx="160">
                  <c:v>1987q1</c:v>
                </c:pt>
                <c:pt idx="161">
                  <c:v>1987q2</c:v>
                </c:pt>
                <c:pt idx="162">
                  <c:v>1987q3</c:v>
                </c:pt>
                <c:pt idx="163">
                  <c:v>1987q4</c:v>
                </c:pt>
                <c:pt idx="164">
                  <c:v>1988q1</c:v>
                </c:pt>
                <c:pt idx="165">
                  <c:v>1988q2</c:v>
                </c:pt>
                <c:pt idx="166">
                  <c:v>1988q3</c:v>
                </c:pt>
                <c:pt idx="167">
                  <c:v>1988q4</c:v>
                </c:pt>
                <c:pt idx="168">
                  <c:v>1989q1</c:v>
                </c:pt>
                <c:pt idx="169">
                  <c:v>1989q2</c:v>
                </c:pt>
                <c:pt idx="170">
                  <c:v>1989q3</c:v>
                </c:pt>
                <c:pt idx="171">
                  <c:v>1989q4</c:v>
                </c:pt>
                <c:pt idx="172">
                  <c:v>1990q1</c:v>
                </c:pt>
                <c:pt idx="173">
                  <c:v>1990q2</c:v>
                </c:pt>
                <c:pt idx="174">
                  <c:v>1990q3</c:v>
                </c:pt>
                <c:pt idx="175">
                  <c:v>1990q4</c:v>
                </c:pt>
                <c:pt idx="176">
                  <c:v>1991q1</c:v>
                </c:pt>
                <c:pt idx="177">
                  <c:v>1991q2</c:v>
                </c:pt>
                <c:pt idx="178">
                  <c:v>1991q3</c:v>
                </c:pt>
                <c:pt idx="179">
                  <c:v>1991q4</c:v>
                </c:pt>
                <c:pt idx="180">
                  <c:v>1992q1</c:v>
                </c:pt>
                <c:pt idx="181">
                  <c:v>1992q2</c:v>
                </c:pt>
                <c:pt idx="182">
                  <c:v>1992q3</c:v>
                </c:pt>
                <c:pt idx="183">
                  <c:v>1992q4</c:v>
                </c:pt>
                <c:pt idx="184">
                  <c:v>1993q1</c:v>
                </c:pt>
                <c:pt idx="185">
                  <c:v>1993q2</c:v>
                </c:pt>
                <c:pt idx="186">
                  <c:v>1993q3</c:v>
                </c:pt>
                <c:pt idx="187">
                  <c:v>1993q4</c:v>
                </c:pt>
                <c:pt idx="188">
                  <c:v>1994q1</c:v>
                </c:pt>
                <c:pt idx="189">
                  <c:v>1994q2</c:v>
                </c:pt>
                <c:pt idx="190">
                  <c:v>1994q3</c:v>
                </c:pt>
                <c:pt idx="191">
                  <c:v>1994q4</c:v>
                </c:pt>
                <c:pt idx="192">
                  <c:v>1995q1</c:v>
                </c:pt>
                <c:pt idx="193">
                  <c:v>1995q2</c:v>
                </c:pt>
                <c:pt idx="194">
                  <c:v>1995q3</c:v>
                </c:pt>
                <c:pt idx="195">
                  <c:v>1995q4</c:v>
                </c:pt>
                <c:pt idx="196">
                  <c:v>1996q1</c:v>
                </c:pt>
                <c:pt idx="197">
                  <c:v>1996q2</c:v>
                </c:pt>
                <c:pt idx="198">
                  <c:v>1996q3</c:v>
                </c:pt>
                <c:pt idx="199">
                  <c:v>1996q4</c:v>
                </c:pt>
                <c:pt idx="200">
                  <c:v>1997q1</c:v>
                </c:pt>
                <c:pt idx="201">
                  <c:v>1997q2</c:v>
                </c:pt>
                <c:pt idx="202">
                  <c:v>1997q3</c:v>
                </c:pt>
                <c:pt idx="203">
                  <c:v>1997q4</c:v>
                </c:pt>
                <c:pt idx="204">
                  <c:v>1998q1</c:v>
                </c:pt>
                <c:pt idx="205">
                  <c:v>1998q2</c:v>
                </c:pt>
                <c:pt idx="206">
                  <c:v>1998q3</c:v>
                </c:pt>
                <c:pt idx="207">
                  <c:v>1998q4</c:v>
                </c:pt>
                <c:pt idx="208">
                  <c:v>1999q1</c:v>
                </c:pt>
                <c:pt idx="209">
                  <c:v>1999q2</c:v>
                </c:pt>
                <c:pt idx="210">
                  <c:v>1999q3</c:v>
                </c:pt>
                <c:pt idx="211">
                  <c:v>1999q4</c:v>
                </c:pt>
                <c:pt idx="212">
                  <c:v>2000q1</c:v>
                </c:pt>
                <c:pt idx="213">
                  <c:v>2000q2</c:v>
                </c:pt>
                <c:pt idx="214">
                  <c:v>2000q3</c:v>
                </c:pt>
                <c:pt idx="215">
                  <c:v>2000q4</c:v>
                </c:pt>
                <c:pt idx="216">
                  <c:v>2001q1</c:v>
                </c:pt>
                <c:pt idx="217">
                  <c:v>2001q2</c:v>
                </c:pt>
                <c:pt idx="218">
                  <c:v>2001q3</c:v>
                </c:pt>
                <c:pt idx="219">
                  <c:v>2001q4</c:v>
                </c:pt>
                <c:pt idx="220">
                  <c:v>2002q1</c:v>
                </c:pt>
                <c:pt idx="221">
                  <c:v>2002q2</c:v>
                </c:pt>
                <c:pt idx="222">
                  <c:v>2002q3</c:v>
                </c:pt>
                <c:pt idx="223">
                  <c:v>2002q4</c:v>
                </c:pt>
                <c:pt idx="224">
                  <c:v>2003q1</c:v>
                </c:pt>
                <c:pt idx="225">
                  <c:v>2003q2</c:v>
                </c:pt>
                <c:pt idx="226">
                  <c:v>2003q3</c:v>
                </c:pt>
                <c:pt idx="227">
                  <c:v>2003q4</c:v>
                </c:pt>
                <c:pt idx="228">
                  <c:v>2004q1</c:v>
                </c:pt>
                <c:pt idx="229">
                  <c:v>2004q2</c:v>
                </c:pt>
                <c:pt idx="230">
                  <c:v>2004q3</c:v>
                </c:pt>
                <c:pt idx="231">
                  <c:v>2004q4</c:v>
                </c:pt>
                <c:pt idx="232">
                  <c:v>2005q1</c:v>
                </c:pt>
                <c:pt idx="233">
                  <c:v>2005q2</c:v>
                </c:pt>
                <c:pt idx="234">
                  <c:v>2005q3</c:v>
                </c:pt>
                <c:pt idx="235">
                  <c:v>2005q4</c:v>
                </c:pt>
                <c:pt idx="236">
                  <c:v>2006q1</c:v>
                </c:pt>
                <c:pt idx="237">
                  <c:v>2006q2</c:v>
                </c:pt>
                <c:pt idx="238">
                  <c:v>2006q3</c:v>
                </c:pt>
                <c:pt idx="239">
                  <c:v>2006q4</c:v>
                </c:pt>
                <c:pt idx="240">
                  <c:v>2007q1</c:v>
                </c:pt>
                <c:pt idx="241">
                  <c:v>2007q2</c:v>
                </c:pt>
                <c:pt idx="242">
                  <c:v>2007q3</c:v>
                </c:pt>
                <c:pt idx="243">
                  <c:v>2007q4</c:v>
                </c:pt>
                <c:pt idx="244">
                  <c:v>2008q1</c:v>
                </c:pt>
                <c:pt idx="245">
                  <c:v>2008q2</c:v>
                </c:pt>
                <c:pt idx="246">
                  <c:v>2008q3</c:v>
                </c:pt>
                <c:pt idx="247">
                  <c:v>2008q4</c:v>
                </c:pt>
                <c:pt idx="248">
                  <c:v>2009q1</c:v>
                </c:pt>
                <c:pt idx="249">
                  <c:v>2009q2</c:v>
                </c:pt>
                <c:pt idx="250">
                  <c:v>2009q3</c:v>
                </c:pt>
                <c:pt idx="251">
                  <c:v>2009q4</c:v>
                </c:pt>
                <c:pt idx="252">
                  <c:v>2010q1</c:v>
                </c:pt>
                <c:pt idx="253">
                  <c:v>2010q2</c:v>
                </c:pt>
                <c:pt idx="254">
                  <c:v>2010q3</c:v>
                </c:pt>
                <c:pt idx="255">
                  <c:v>2010q4</c:v>
                </c:pt>
                <c:pt idx="256">
                  <c:v>2011q1</c:v>
                </c:pt>
                <c:pt idx="257">
                  <c:v>2011q2</c:v>
                </c:pt>
                <c:pt idx="258">
                  <c:v>2011q3</c:v>
                </c:pt>
                <c:pt idx="259">
                  <c:v>2011q4</c:v>
                </c:pt>
                <c:pt idx="260">
                  <c:v>2012q1</c:v>
                </c:pt>
                <c:pt idx="261">
                  <c:v>2012q2</c:v>
                </c:pt>
                <c:pt idx="262">
                  <c:v>2012q3</c:v>
                </c:pt>
                <c:pt idx="263">
                  <c:v>2012q4</c:v>
                </c:pt>
                <c:pt idx="264">
                  <c:v>2013q1</c:v>
                </c:pt>
                <c:pt idx="265">
                  <c:v>2013q2</c:v>
                </c:pt>
                <c:pt idx="266">
                  <c:v>2013q3</c:v>
                </c:pt>
                <c:pt idx="267">
                  <c:v>2013q4</c:v>
                </c:pt>
                <c:pt idx="268">
                  <c:v>2014q1</c:v>
                </c:pt>
                <c:pt idx="269">
                  <c:v>2014q2</c:v>
                </c:pt>
              </c:strCache>
            </c:strRef>
          </c:cat>
          <c:val>
            <c:numRef>
              <c:f>Sheet3!$Y$9:$Y$278</c:f>
              <c:numCache>
                <c:formatCode>#,##0.0</c:formatCode>
                <c:ptCount val="270"/>
                <c:pt idx="0">
                  <c:v>1934.5</c:v>
                </c:pt>
                <c:pt idx="1">
                  <c:v>1932.3</c:v>
                </c:pt>
                <c:pt idx="2">
                  <c:v>1930.3</c:v>
                </c:pt>
                <c:pt idx="3">
                  <c:v>1960.7</c:v>
                </c:pt>
                <c:pt idx="4">
                  <c:v>1989.5</c:v>
                </c:pt>
                <c:pt idx="5">
                  <c:v>2021.9</c:v>
                </c:pt>
                <c:pt idx="6">
                  <c:v>2033.2</c:v>
                </c:pt>
                <c:pt idx="7">
                  <c:v>2035.3</c:v>
                </c:pt>
                <c:pt idx="8">
                  <c:v>2007.5</c:v>
                </c:pt>
                <c:pt idx="9">
                  <c:v>2000.8</c:v>
                </c:pt>
                <c:pt idx="10">
                  <c:v>2022.8</c:v>
                </c:pt>
                <c:pt idx="11">
                  <c:v>2004.7</c:v>
                </c:pt>
                <c:pt idx="12">
                  <c:v>2084.6</c:v>
                </c:pt>
                <c:pt idx="13">
                  <c:v>2147.6</c:v>
                </c:pt>
                <c:pt idx="14">
                  <c:v>2230.4</c:v>
                </c:pt>
                <c:pt idx="15">
                  <c:v>2273.4</c:v>
                </c:pt>
                <c:pt idx="16">
                  <c:v>2304.5</c:v>
                </c:pt>
                <c:pt idx="17">
                  <c:v>2344.5</c:v>
                </c:pt>
                <c:pt idx="18">
                  <c:v>2392.8000000000002</c:v>
                </c:pt>
                <c:pt idx="19">
                  <c:v>2398.1</c:v>
                </c:pt>
                <c:pt idx="20">
                  <c:v>2423.5</c:v>
                </c:pt>
                <c:pt idx="21">
                  <c:v>2428.5</c:v>
                </c:pt>
                <c:pt idx="22">
                  <c:v>2446.1</c:v>
                </c:pt>
                <c:pt idx="23">
                  <c:v>2526.4</c:v>
                </c:pt>
                <c:pt idx="24">
                  <c:v>2573.4</c:v>
                </c:pt>
                <c:pt idx="25">
                  <c:v>2593.5</c:v>
                </c:pt>
                <c:pt idx="26">
                  <c:v>2578.9</c:v>
                </c:pt>
                <c:pt idx="27">
                  <c:v>2539.8000000000002</c:v>
                </c:pt>
                <c:pt idx="28">
                  <c:v>2528</c:v>
                </c:pt>
                <c:pt idx="29">
                  <c:v>2530.6999999999998</c:v>
                </c:pt>
                <c:pt idx="30">
                  <c:v>2559.4</c:v>
                </c:pt>
                <c:pt idx="31">
                  <c:v>2609.3000000000002</c:v>
                </c:pt>
                <c:pt idx="32">
                  <c:v>2683.8</c:v>
                </c:pt>
                <c:pt idx="33">
                  <c:v>2727.5</c:v>
                </c:pt>
                <c:pt idx="34">
                  <c:v>2764.1</c:v>
                </c:pt>
                <c:pt idx="35">
                  <c:v>2780.8</c:v>
                </c:pt>
                <c:pt idx="36">
                  <c:v>2770</c:v>
                </c:pt>
                <c:pt idx="37">
                  <c:v>2792.9</c:v>
                </c:pt>
                <c:pt idx="38">
                  <c:v>2790.6</c:v>
                </c:pt>
                <c:pt idx="39">
                  <c:v>2836.2</c:v>
                </c:pt>
                <c:pt idx="40">
                  <c:v>2854.5</c:v>
                </c:pt>
                <c:pt idx="41">
                  <c:v>2848.2</c:v>
                </c:pt>
                <c:pt idx="42">
                  <c:v>2875.9</c:v>
                </c:pt>
                <c:pt idx="43">
                  <c:v>2846.4</c:v>
                </c:pt>
                <c:pt idx="44">
                  <c:v>2772.7</c:v>
                </c:pt>
                <c:pt idx="45">
                  <c:v>2790.9</c:v>
                </c:pt>
                <c:pt idx="46">
                  <c:v>2855.5</c:v>
                </c:pt>
                <c:pt idx="47">
                  <c:v>2922.3</c:v>
                </c:pt>
                <c:pt idx="48">
                  <c:v>2976.6</c:v>
                </c:pt>
                <c:pt idx="49">
                  <c:v>3049</c:v>
                </c:pt>
                <c:pt idx="50">
                  <c:v>3043.1</c:v>
                </c:pt>
                <c:pt idx="51">
                  <c:v>3055.1</c:v>
                </c:pt>
                <c:pt idx="52">
                  <c:v>3123.2</c:v>
                </c:pt>
                <c:pt idx="53">
                  <c:v>3111.3</c:v>
                </c:pt>
                <c:pt idx="54">
                  <c:v>3119.1</c:v>
                </c:pt>
                <c:pt idx="55">
                  <c:v>3081.3</c:v>
                </c:pt>
                <c:pt idx="56">
                  <c:v>3102.3</c:v>
                </c:pt>
                <c:pt idx="57">
                  <c:v>3159.9</c:v>
                </c:pt>
                <c:pt idx="58">
                  <c:v>3212.6</c:v>
                </c:pt>
                <c:pt idx="59">
                  <c:v>3277.7</c:v>
                </c:pt>
                <c:pt idx="60">
                  <c:v>3336.8</c:v>
                </c:pt>
                <c:pt idx="61">
                  <c:v>3372.7</c:v>
                </c:pt>
                <c:pt idx="62">
                  <c:v>3404.8</c:v>
                </c:pt>
                <c:pt idx="63">
                  <c:v>3418</c:v>
                </c:pt>
                <c:pt idx="64">
                  <c:v>3456.1</c:v>
                </c:pt>
                <c:pt idx="65">
                  <c:v>3501.1</c:v>
                </c:pt>
                <c:pt idx="66">
                  <c:v>3569.5</c:v>
                </c:pt>
                <c:pt idx="67">
                  <c:v>3595</c:v>
                </c:pt>
                <c:pt idx="68">
                  <c:v>3672.7</c:v>
                </c:pt>
                <c:pt idx="69">
                  <c:v>3716.4</c:v>
                </c:pt>
                <c:pt idx="70">
                  <c:v>3766.9</c:v>
                </c:pt>
                <c:pt idx="71">
                  <c:v>3780.2</c:v>
                </c:pt>
                <c:pt idx="72">
                  <c:v>3873.5</c:v>
                </c:pt>
                <c:pt idx="73">
                  <c:v>3926.4</c:v>
                </c:pt>
                <c:pt idx="74">
                  <c:v>4006.2</c:v>
                </c:pt>
                <c:pt idx="75">
                  <c:v>4100.6000000000004</c:v>
                </c:pt>
                <c:pt idx="76">
                  <c:v>4201.8999999999996</c:v>
                </c:pt>
                <c:pt idx="77">
                  <c:v>4219.1000000000004</c:v>
                </c:pt>
                <c:pt idx="78">
                  <c:v>4249.2</c:v>
                </c:pt>
                <c:pt idx="79">
                  <c:v>4285.6000000000004</c:v>
                </c:pt>
                <c:pt idx="80">
                  <c:v>4324.8999999999996</c:v>
                </c:pt>
                <c:pt idx="81">
                  <c:v>4328.7</c:v>
                </c:pt>
                <c:pt idx="82">
                  <c:v>4366.1000000000004</c:v>
                </c:pt>
                <c:pt idx="83">
                  <c:v>4401.2</c:v>
                </c:pt>
                <c:pt idx="84">
                  <c:v>4490.6000000000004</c:v>
                </c:pt>
                <c:pt idx="85">
                  <c:v>4566.3999999999996</c:v>
                </c:pt>
                <c:pt idx="86">
                  <c:v>4599.3</c:v>
                </c:pt>
                <c:pt idx="87">
                  <c:v>4619.8</c:v>
                </c:pt>
                <c:pt idx="88">
                  <c:v>4691.6000000000004</c:v>
                </c:pt>
                <c:pt idx="89">
                  <c:v>4706.7</c:v>
                </c:pt>
                <c:pt idx="90">
                  <c:v>4736.1000000000004</c:v>
                </c:pt>
                <c:pt idx="91">
                  <c:v>4715.5</c:v>
                </c:pt>
                <c:pt idx="92">
                  <c:v>4707.1000000000004</c:v>
                </c:pt>
                <c:pt idx="93">
                  <c:v>4715.3999999999996</c:v>
                </c:pt>
                <c:pt idx="94">
                  <c:v>4757.2</c:v>
                </c:pt>
                <c:pt idx="95">
                  <c:v>4708.3</c:v>
                </c:pt>
                <c:pt idx="96">
                  <c:v>4834.3</c:v>
                </c:pt>
                <c:pt idx="97">
                  <c:v>4861.8999999999996</c:v>
                </c:pt>
                <c:pt idx="98">
                  <c:v>4900</c:v>
                </c:pt>
                <c:pt idx="99">
                  <c:v>4914.3</c:v>
                </c:pt>
                <c:pt idx="100">
                  <c:v>5002.3999999999996</c:v>
                </c:pt>
                <c:pt idx="101">
                  <c:v>5118.3</c:v>
                </c:pt>
                <c:pt idx="102">
                  <c:v>5165.3999999999996</c:v>
                </c:pt>
                <c:pt idx="103">
                  <c:v>5251.2</c:v>
                </c:pt>
                <c:pt idx="104">
                  <c:v>5380.5</c:v>
                </c:pt>
                <c:pt idx="105">
                  <c:v>5441.5</c:v>
                </c:pt>
                <c:pt idx="106">
                  <c:v>5411.9</c:v>
                </c:pt>
                <c:pt idx="107">
                  <c:v>5462.4</c:v>
                </c:pt>
                <c:pt idx="108">
                  <c:v>5417</c:v>
                </c:pt>
                <c:pt idx="109">
                  <c:v>5431.3</c:v>
                </c:pt>
                <c:pt idx="110">
                  <c:v>5378.7</c:v>
                </c:pt>
                <c:pt idx="111">
                  <c:v>5357.2</c:v>
                </c:pt>
                <c:pt idx="112">
                  <c:v>5292.4</c:v>
                </c:pt>
                <c:pt idx="113">
                  <c:v>5333.2</c:v>
                </c:pt>
                <c:pt idx="114">
                  <c:v>5421.4</c:v>
                </c:pt>
                <c:pt idx="115">
                  <c:v>5494.4</c:v>
                </c:pt>
                <c:pt idx="116">
                  <c:v>5618.5</c:v>
                </c:pt>
                <c:pt idx="117">
                  <c:v>5661</c:v>
                </c:pt>
                <c:pt idx="118">
                  <c:v>5689.8</c:v>
                </c:pt>
                <c:pt idx="119">
                  <c:v>5732.5</c:v>
                </c:pt>
                <c:pt idx="120">
                  <c:v>5799.2</c:v>
                </c:pt>
                <c:pt idx="121">
                  <c:v>5913</c:v>
                </c:pt>
                <c:pt idx="122">
                  <c:v>6017.6</c:v>
                </c:pt>
                <c:pt idx="123">
                  <c:v>6018.2</c:v>
                </c:pt>
                <c:pt idx="124">
                  <c:v>6039.2</c:v>
                </c:pt>
                <c:pt idx="125">
                  <c:v>6274</c:v>
                </c:pt>
                <c:pt idx="126">
                  <c:v>6335.3</c:v>
                </c:pt>
                <c:pt idx="127">
                  <c:v>6420.3</c:v>
                </c:pt>
                <c:pt idx="128">
                  <c:v>6433</c:v>
                </c:pt>
                <c:pt idx="129">
                  <c:v>6440.8</c:v>
                </c:pt>
                <c:pt idx="130">
                  <c:v>6487.1</c:v>
                </c:pt>
                <c:pt idx="131">
                  <c:v>6503.9</c:v>
                </c:pt>
                <c:pt idx="132">
                  <c:v>6524.9</c:v>
                </c:pt>
                <c:pt idx="133">
                  <c:v>6392.6</c:v>
                </c:pt>
                <c:pt idx="134">
                  <c:v>6382.9</c:v>
                </c:pt>
                <c:pt idx="135">
                  <c:v>6501.2</c:v>
                </c:pt>
                <c:pt idx="136">
                  <c:v>6635.7</c:v>
                </c:pt>
                <c:pt idx="137">
                  <c:v>6587.3</c:v>
                </c:pt>
                <c:pt idx="138">
                  <c:v>6662.9</c:v>
                </c:pt>
                <c:pt idx="139">
                  <c:v>6585.1</c:v>
                </c:pt>
                <c:pt idx="140">
                  <c:v>6475</c:v>
                </c:pt>
                <c:pt idx="141">
                  <c:v>6510.2</c:v>
                </c:pt>
                <c:pt idx="142">
                  <c:v>6486.8</c:v>
                </c:pt>
                <c:pt idx="143">
                  <c:v>6493.1</c:v>
                </c:pt>
                <c:pt idx="144">
                  <c:v>6578.2</c:v>
                </c:pt>
                <c:pt idx="145">
                  <c:v>6728.3</c:v>
                </c:pt>
                <c:pt idx="146">
                  <c:v>6860</c:v>
                </c:pt>
                <c:pt idx="147">
                  <c:v>7001.5</c:v>
                </c:pt>
                <c:pt idx="148">
                  <c:v>7140.6</c:v>
                </c:pt>
                <c:pt idx="149">
                  <c:v>7266</c:v>
                </c:pt>
                <c:pt idx="150">
                  <c:v>7337.5</c:v>
                </c:pt>
                <c:pt idx="151">
                  <c:v>7396</c:v>
                </c:pt>
                <c:pt idx="152">
                  <c:v>7469.5</c:v>
                </c:pt>
                <c:pt idx="153">
                  <c:v>7537.9</c:v>
                </c:pt>
                <c:pt idx="154">
                  <c:v>7655.2</c:v>
                </c:pt>
                <c:pt idx="155">
                  <c:v>7712.6</c:v>
                </c:pt>
                <c:pt idx="156">
                  <c:v>7784.1</c:v>
                </c:pt>
                <c:pt idx="157">
                  <c:v>7819.8</c:v>
                </c:pt>
                <c:pt idx="158">
                  <c:v>7898.6</c:v>
                </c:pt>
                <c:pt idx="159">
                  <c:v>7939.5</c:v>
                </c:pt>
                <c:pt idx="160">
                  <c:v>7995</c:v>
                </c:pt>
                <c:pt idx="161">
                  <c:v>8084.7</c:v>
                </c:pt>
                <c:pt idx="162">
                  <c:v>8158</c:v>
                </c:pt>
                <c:pt idx="163">
                  <c:v>8292.7000000000007</c:v>
                </c:pt>
                <c:pt idx="164">
                  <c:v>8339.2999999999993</c:v>
                </c:pt>
                <c:pt idx="165">
                  <c:v>8449.5</c:v>
                </c:pt>
                <c:pt idx="166">
                  <c:v>8498.2999999999993</c:v>
                </c:pt>
                <c:pt idx="167">
                  <c:v>8610.9</c:v>
                </c:pt>
                <c:pt idx="168">
                  <c:v>8697.7000000000007</c:v>
                </c:pt>
                <c:pt idx="169">
                  <c:v>8766.1</c:v>
                </c:pt>
                <c:pt idx="170">
                  <c:v>8831.5</c:v>
                </c:pt>
                <c:pt idx="171">
                  <c:v>8850.2000000000007</c:v>
                </c:pt>
                <c:pt idx="172">
                  <c:v>8947.1</c:v>
                </c:pt>
                <c:pt idx="173">
                  <c:v>8981.7000000000007</c:v>
                </c:pt>
                <c:pt idx="174">
                  <c:v>8983.9</c:v>
                </c:pt>
                <c:pt idx="175">
                  <c:v>8907.4</c:v>
                </c:pt>
                <c:pt idx="176">
                  <c:v>8865.6</c:v>
                </c:pt>
                <c:pt idx="177">
                  <c:v>8934.4</c:v>
                </c:pt>
                <c:pt idx="178">
                  <c:v>8977.2999999999993</c:v>
                </c:pt>
                <c:pt idx="179">
                  <c:v>9016.4</c:v>
                </c:pt>
                <c:pt idx="180">
                  <c:v>9123</c:v>
                </c:pt>
                <c:pt idx="181">
                  <c:v>9223.5</c:v>
                </c:pt>
                <c:pt idx="182">
                  <c:v>9313.2000000000007</c:v>
                </c:pt>
                <c:pt idx="183">
                  <c:v>9406.5</c:v>
                </c:pt>
                <c:pt idx="184">
                  <c:v>9424.1</c:v>
                </c:pt>
                <c:pt idx="185">
                  <c:v>9480.1</c:v>
                </c:pt>
                <c:pt idx="186">
                  <c:v>9526.2999999999993</c:v>
                </c:pt>
                <c:pt idx="187">
                  <c:v>9653.5</c:v>
                </c:pt>
                <c:pt idx="188">
                  <c:v>9748.2000000000007</c:v>
                </c:pt>
                <c:pt idx="189">
                  <c:v>9881.4</c:v>
                </c:pt>
                <c:pt idx="190">
                  <c:v>9939.7000000000007</c:v>
                </c:pt>
                <c:pt idx="191">
                  <c:v>10052.5</c:v>
                </c:pt>
                <c:pt idx="192">
                  <c:v>10086.9</c:v>
                </c:pt>
                <c:pt idx="193">
                  <c:v>10122.1</c:v>
                </c:pt>
                <c:pt idx="194">
                  <c:v>10208.799999999999</c:v>
                </c:pt>
                <c:pt idx="195">
                  <c:v>10281.200000000001</c:v>
                </c:pt>
                <c:pt idx="196">
                  <c:v>10348.700000000001</c:v>
                </c:pt>
                <c:pt idx="197">
                  <c:v>10529.4</c:v>
                </c:pt>
                <c:pt idx="198">
                  <c:v>10626.8</c:v>
                </c:pt>
                <c:pt idx="199">
                  <c:v>10739.1</c:v>
                </c:pt>
                <c:pt idx="200">
                  <c:v>10820.9</c:v>
                </c:pt>
                <c:pt idx="201">
                  <c:v>10984.2</c:v>
                </c:pt>
                <c:pt idx="202">
                  <c:v>11124</c:v>
                </c:pt>
                <c:pt idx="203">
                  <c:v>11210.3</c:v>
                </c:pt>
                <c:pt idx="204">
                  <c:v>11321.2</c:v>
                </c:pt>
                <c:pt idx="205">
                  <c:v>11431</c:v>
                </c:pt>
                <c:pt idx="206">
                  <c:v>11580.6</c:v>
                </c:pt>
                <c:pt idx="207">
                  <c:v>11770.7</c:v>
                </c:pt>
                <c:pt idx="208">
                  <c:v>11864.7</c:v>
                </c:pt>
                <c:pt idx="209">
                  <c:v>11962.5</c:v>
                </c:pt>
                <c:pt idx="210">
                  <c:v>12113.1</c:v>
                </c:pt>
                <c:pt idx="211">
                  <c:v>12323.3</c:v>
                </c:pt>
                <c:pt idx="212">
                  <c:v>12359.1</c:v>
                </c:pt>
                <c:pt idx="213">
                  <c:v>12592.5</c:v>
                </c:pt>
                <c:pt idx="214">
                  <c:v>12607.7</c:v>
                </c:pt>
                <c:pt idx="215">
                  <c:v>12679.3</c:v>
                </c:pt>
                <c:pt idx="216">
                  <c:v>12643.3</c:v>
                </c:pt>
                <c:pt idx="217">
                  <c:v>12710.3</c:v>
                </c:pt>
                <c:pt idx="218">
                  <c:v>12670.1</c:v>
                </c:pt>
                <c:pt idx="219">
                  <c:v>12705.3</c:v>
                </c:pt>
                <c:pt idx="220">
                  <c:v>12822.3</c:v>
                </c:pt>
                <c:pt idx="221">
                  <c:v>12893</c:v>
                </c:pt>
                <c:pt idx="222">
                  <c:v>12955.8</c:v>
                </c:pt>
                <c:pt idx="223">
                  <c:v>12964</c:v>
                </c:pt>
                <c:pt idx="224">
                  <c:v>13031.2</c:v>
                </c:pt>
                <c:pt idx="225">
                  <c:v>13152.1</c:v>
                </c:pt>
                <c:pt idx="226">
                  <c:v>13372.4</c:v>
                </c:pt>
                <c:pt idx="227">
                  <c:v>13528.7</c:v>
                </c:pt>
                <c:pt idx="228">
                  <c:v>13606.5</c:v>
                </c:pt>
                <c:pt idx="229">
                  <c:v>13706.2</c:v>
                </c:pt>
                <c:pt idx="230">
                  <c:v>13830.8</c:v>
                </c:pt>
                <c:pt idx="231">
                  <c:v>13950.4</c:v>
                </c:pt>
                <c:pt idx="232">
                  <c:v>14099.1</c:v>
                </c:pt>
                <c:pt idx="233">
                  <c:v>14172.7</c:v>
                </c:pt>
                <c:pt idx="234">
                  <c:v>14291.8</c:v>
                </c:pt>
                <c:pt idx="235">
                  <c:v>14373.4</c:v>
                </c:pt>
                <c:pt idx="236">
                  <c:v>14546.1</c:v>
                </c:pt>
                <c:pt idx="237">
                  <c:v>14589.6</c:v>
                </c:pt>
                <c:pt idx="238">
                  <c:v>14602.6</c:v>
                </c:pt>
                <c:pt idx="239">
                  <c:v>14716.9</c:v>
                </c:pt>
                <c:pt idx="240">
                  <c:v>14726</c:v>
                </c:pt>
                <c:pt idx="241">
                  <c:v>14838.7</c:v>
                </c:pt>
                <c:pt idx="242">
                  <c:v>14938.5</c:v>
                </c:pt>
                <c:pt idx="243">
                  <c:v>14991.8</c:v>
                </c:pt>
                <c:pt idx="244">
                  <c:v>14889.5</c:v>
                </c:pt>
                <c:pt idx="245">
                  <c:v>14963.4</c:v>
                </c:pt>
                <c:pt idx="246">
                  <c:v>14891.6</c:v>
                </c:pt>
                <c:pt idx="247">
                  <c:v>14577</c:v>
                </c:pt>
                <c:pt idx="248">
                  <c:v>14375</c:v>
                </c:pt>
                <c:pt idx="249">
                  <c:v>14355.6</c:v>
                </c:pt>
                <c:pt idx="250">
                  <c:v>14402.5</c:v>
                </c:pt>
                <c:pt idx="251">
                  <c:v>14541.9</c:v>
                </c:pt>
                <c:pt idx="252">
                  <c:v>14604.8</c:v>
                </c:pt>
                <c:pt idx="253">
                  <c:v>14745.9</c:v>
                </c:pt>
                <c:pt idx="254">
                  <c:v>14845.5</c:v>
                </c:pt>
                <c:pt idx="255">
                  <c:v>14939</c:v>
                </c:pt>
                <c:pt idx="256">
                  <c:v>14881.3</c:v>
                </c:pt>
                <c:pt idx="257">
                  <c:v>14989.6</c:v>
                </c:pt>
                <c:pt idx="258">
                  <c:v>15021.1</c:v>
                </c:pt>
                <c:pt idx="259">
                  <c:v>15190.3</c:v>
                </c:pt>
                <c:pt idx="260">
                  <c:v>15275</c:v>
                </c:pt>
                <c:pt idx="261">
                  <c:v>15336.7</c:v>
                </c:pt>
                <c:pt idx="262">
                  <c:v>15431.3</c:v>
                </c:pt>
                <c:pt idx="263">
                  <c:v>15433.7</c:v>
                </c:pt>
                <c:pt idx="264">
                  <c:v>15538.4</c:v>
                </c:pt>
                <c:pt idx="265">
                  <c:v>15606.6</c:v>
                </c:pt>
                <c:pt idx="266">
                  <c:v>15779.9</c:v>
                </c:pt>
                <c:pt idx="267">
                  <c:v>15916.2</c:v>
                </c:pt>
                <c:pt idx="268">
                  <c:v>15831.7</c:v>
                </c:pt>
                <c:pt idx="269">
                  <c:v>15994.3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507328"/>
        <c:axId val="380048448"/>
      </c:lineChart>
      <c:catAx>
        <c:axId val="36950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6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00484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380048448"/>
        <c:scaling>
          <c:orientation val="minMax"/>
          <c:max val="17000"/>
          <c:min val="1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9507328"/>
        <c:crosses val="autoZero"/>
        <c:crossBetween val="between"/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Civilian Unemployment Rate
1948 - 2014</a:t>
            </a:r>
          </a:p>
        </c:rich>
      </c:tx>
      <c:layout>
        <c:manualLayout>
          <c:xMode val="edge"/>
          <c:yMode val="edge"/>
          <c:x val="0.3152053659959172"/>
          <c:y val="1.957589231644336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87791342952276"/>
          <c:y val="0.20065252854812399"/>
          <c:w val="0.86348501664816868"/>
          <c:h val="0.667210440456770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The Bureau of Labor Statistics (BLS) announced several revisions to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Sheet1!$A$22:$A$8820</c:f>
              <c:numCache>
                <c:formatCode>yyyy\-mm\-dd</c:formatCode>
                <c:ptCount val="8799"/>
                <c:pt idx="0">
                  <c:v>17533</c:v>
                </c:pt>
                <c:pt idx="1">
                  <c:v>17564</c:v>
                </c:pt>
                <c:pt idx="2">
                  <c:v>17593</c:v>
                </c:pt>
                <c:pt idx="3">
                  <c:v>17624</c:v>
                </c:pt>
                <c:pt idx="4">
                  <c:v>17654</c:v>
                </c:pt>
                <c:pt idx="5">
                  <c:v>17685</c:v>
                </c:pt>
                <c:pt idx="6">
                  <c:v>17715</c:v>
                </c:pt>
                <c:pt idx="7">
                  <c:v>17746</c:v>
                </c:pt>
                <c:pt idx="8">
                  <c:v>17777</c:v>
                </c:pt>
                <c:pt idx="9">
                  <c:v>17807</c:v>
                </c:pt>
                <c:pt idx="10">
                  <c:v>17838</c:v>
                </c:pt>
                <c:pt idx="11">
                  <c:v>17868</c:v>
                </c:pt>
                <c:pt idx="12">
                  <c:v>17899</c:v>
                </c:pt>
                <c:pt idx="13">
                  <c:v>17930</c:v>
                </c:pt>
                <c:pt idx="14">
                  <c:v>17958</c:v>
                </c:pt>
                <c:pt idx="15">
                  <c:v>17989</c:v>
                </c:pt>
                <c:pt idx="16">
                  <c:v>18019</c:v>
                </c:pt>
                <c:pt idx="17">
                  <c:v>18050</c:v>
                </c:pt>
                <c:pt idx="18">
                  <c:v>18080</c:v>
                </c:pt>
                <c:pt idx="19">
                  <c:v>18111</c:v>
                </c:pt>
                <c:pt idx="20">
                  <c:v>18142</c:v>
                </c:pt>
                <c:pt idx="21">
                  <c:v>18172</c:v>
                </c:pt>
                <c:pt idx="22">
                  <c:v>18203</c:v>
                </c:pt>
                <c:pt idx="23">
                  <c:v>18233</c:v>
                </c:pt>
                <c:pt idx="24">
                  <c:v>18264</c:v>
                </c:pt>
                <c:pt idx="25">
                  <c:v>18295</c:v>
                </c:pt>
                <c:pt idx="26">
                  <c:v>18323</c:v>
                </c:pt>
                <c:pt idx="27">
                  <c:v>18354</c:v>
                </c:pt>
                <c:pt idx="28">
                  <c:v>18384</c:v>
                </c:pt>
                <c:pt idx="29">
                  <c:v>18415</c:v>
                </c:pt>
                <c:pt idx="30">
                  <c:v>18445</c:v>
                </c:pt>
                <c:pt idx="31">
                  <c:v>18476</c:v>
                </c:pt>
                <c:pt idx="32">
                  <c:v>18507</c:v>
                </c:pt>
                <c:pt idx="33">
                  <c:v>18537</c:v>
                </c:pt>
                <c:pt idx="34">
                  <c:v>18568</c:v>
                </c:pt>
                <c:pt idx="35">
                  <c:v>18598</c:v>
                </c:pt>
                <c:pt idx="36">
                  <c:v>18629</c:v>
                </c:pt>
                <c:pt idx="37">
                  <c:v>18660</c:v>
                </c:pt>
                <c:pt idx="38">
                  <c:v>18688</c:v>
                </c:pt>
                <c:pt idx="39">
                  <c:v>18719</c:v>
                </c:pt>
                <c:pt idx="40">
                  <c:v>18749</c:v>
                </c:pt>
                <c:pt idx="41">
                  <c:v>18780</c:v>
                </c:pt>
                <c:pt idx="42">
                  <c:v>18810</c:v>
                </c:pt>
                <c:pt idx="43">
                  <c:v>18841</c:v>
                </c:pt>
                <c:pt idx="44">
                  <c:v>18872</c:v>
                </c:pt>
                <c:pt idx="45">
                  <c:v>18902</c:v>
                </c:pt>
                <c:pt idx="46">
                  <c:v>18933</c:v>
                </c:pt>
                <c:pt idx="47">
                  <c:v>18963</c:v>
                </c:pt>
                <c:pt idx="48">
                  <c:v>18994</c:v>
                </c:pt>
                <c:pt idx="49">
                  <c:v>19025</c:v>
                </c:pt>
                <c:pt idx="50">
                  <c:v>19054</c:v>
                </c:pt>
                <c:pt idx="51">
                  <c:v>19085</c:v>
                </c:pt>
                <c:pt idx="52">
                  <c:v>19115</c:v>
                </c:pt>
                <c:pt idx="53">
                  <c:v>19146</c:v>
                </c:pt>
                <c:pt idx="54">
                  <c:v>19176</c:v>
                </c:pt>
                <c:pt idx="55">
                  <c:v>19207</c:v>
                </c:pt>
                <c:pt idx="56">
                  <c:v>19238</c:v>
                </c:pt>
                <c:pt idx="57">
                  <c:v>19268</c:v>
                </c:pt>
                <c:pt idx="58">
                  <c:v>19299</c:v>
                </c:pt>
                <c:pt idx="59">
                  <c:v>19329</c:v>
                </c:pt>
                <c:pt idx="60">
                  <c:v>19360</c:v>
                </c:pt>
                <c:pt idx="61">
                  <c:v>19391</c:v>
                </c:pt>
                <c:pt idx="62">
                  <c:v>19419</c:v>
                </c:pt>
                <c:pt idx="63">
                  <c:v>19450</c:v>
                </c:pt>
                <c:pt idx="64">
                  <c:v>19480</c:v>
                </c:pt>
                <c:pt idx="65">
                  <c:v>19511</c:v>
                </c:pt>
                <c:pt idx="66">
                  <c:v>19541</c:v>
                </c:pt>
                <c:pt idx="67">
                  <c:v>19572</c:v>
                </c:pt>
                <c:pt idx="68">
                  <c:v>19603</c:v>
                </c:pt>
                <c:pt idx="69">
                  <c:v>19633</c:v>
                </c:pt>
                <c:pt idx="70">
                  <c:v>19664</c:v>
                </c:pt>
                <c:pt idx="71">
                  <c:v>19694</c:v>
                </c:pt>
                <c:pt idx="72">
                  <c:v>19725</c:v>
                </c:pt>
                <c:pt idx="73">
                  <c:v>19756</c:v>
                </c:pt>
                <c:pt idx="74">
                  <c:v>19784</c:v>
                </c:pt>
                <c:pt idx="75">
                  <c:v>19815</c:v>
                </c:pt>
                <c:pt idx="76">
                  <c:v>19845</c:v>
                </c:pt>
                <c:pt idx="77">
                  <c:v>19876</c:v>
                </c:pt>
                <c:pt idx="78">
                  <c:v>19906</c:v>
                </c:pt>
                <c:pt idx="79">
                  <c:v>19937</c:v>
                </c:pt>
                <c:pt idx="80">
                  <c:v>19968</c:v>
                </c:pt>
                <c:pt idx="81">
                  <c:v>19998</c:v>
                </c:pt>
                <c:pt idx="82">
                  <c:v>20029</c:v>
                </c:pt>
                <c:pt idx="83">
                  <c:v>20059</c:v>
                </c:pt>
                <c:pt idx="84">
                  <c:v>20090</c:v>
                </c:pt>
                <c:pt idx="85">
                  <c:v>20121</c:v>
                </c:pt>
                <c:pt idx="86">
                  <c:v>20149</c:v>
                </c:pt>
                <c:pt idx="87">
                  <c:v>20180</c:v>
                </c:pt>
                <c:pt idx="88">
                  <c:v>20210</c:v>
                </c:pt>
                <c:pt idx="89">
                  <c:v>20241</c:v>
                </c:pt>
                <c:pt idx="90">
                  <c:v>20271</c:v>
                </c:pt>
                <c:pt idx="91">
                  <c:v>20302</c:v>
                </c:pt>
                <c:pt idx="92">
                  <c:v>20333</c:v>
                </c:pt>
                <c:pt idx="93">
                  <c:v>20363</c:v>
                </c:pt>
                <c:pt idx="94">
                  <c:v>20394</c:v>
                </c:pt>
                <c:pt idx="95">
                  <c:v>20424</c:v>
                </c:pt>
                <c:pt idx="96">
                  <c:v>20455</c:v>
                </c:pt>
                <c:pt idx="97">
                  <c:v>20486</c:v>
                </c:pt>
                <c:pt idx="98">
                  <c:v>20515</c:v>
                </c:pt>
                <c:pt idx="99">
                  <c:v>20546</c:v>
                </c:pt>
                <c:pt idx="100">
                  <c:v>20576</c:v>
                </c:pt>
                <c:pt idx="101">
                  <c:v>20607</c:v>
                </c:pt>
                <c:pt idx="102">
                  <c:v>20637</c:v>
                </c:pt>
                <c:pt idx="103">
                  <c:v>20668</c:v>
                </c:pt>
                <c:pt idx="104">
                  <c:v>20699</c:v>
                </c:pt>
                <c:pt idx="105">
                  <c:v>20729</c:v>
                </c:pt>
                <c:pt idx="106">
                  <c:v>20760</c:v>
                </c:pt>
                <c:pt idx="107">
                  <c:v>20790</c:v>
                </c:pt>
                <c:pt idx="108">
                  <c:v>20821</c:v>
                </c:pt>
                <c:pt idx="109">
                  <c:v>20852</c:v>
                </c:pt>
                <c:pt idx="110">
                  <c:v>20880</c:v>
                </c:pt>
                <c:pt idx="111">
                  <c:v>20911</c:v>
                </c:pt>
                <c:pt idx="112">
                  <c:v>20941</c:v>
                </c:pt>
                <c:pt idx="113">
                  <c:v>20972</c:v>
                </c:pt>
                <c:pt idx="114">
                  <c:v>21002</c:v>
                </c:pt>
                <c:pt idx="115">
                  <c:v>21033</c:v>
                </c:pt>
                <c:pt idx="116">
                  <c:v>21064</c:v>
                </c:pt>
                <c:pt idx="117">
                  <c:v>21094</c:v>
                </c:pt>
                <c:pt idx="118">
                  <c:v>21125</c:v>
                </c:pt>
                <c:pt idx="119">
                  <c:v>21155</c:v>
                </c:pt>
                <c:pt idx="120">
                  <c:v>21186</c:v>
                </c:pt>
                <c:pt idx="121">
                  <c:v>21217</c:v>
                </c:pt>
                <c:pt idx="122">
                  <c:v>21245</c:v>
                </c:pt>
                <c:pt idx="123">
                  <c:v>21276</c:v>
                </c:pt>
                <c:pt idx="124">
                  <c:v>21306</c:v>
                </c:pt>
                <c:pt idx="125">
                  <c:v>21337</c:v>
                </c:pt>
                <c:pt idx="126">
                  <c:v>21367</c:v>
                </c:pt>
                <c:pt idx="127">
                  <c:v>21398</c:v>
                </c:pt>
                <c:pt idx="128">
                  <c:v>21429</c:v>
                </c:pt>
                <c:pt idx="129">
                  <c:v>21459</c:v>
                </c:pt>
                <c:pt idx="130">
                  <c:v>21490</c:v>
                </c:pt>
                <c:pt idx="131">
                  <c:v>21520</c:v>
                </c:pt>
                <c:pt idx="132">
                  <c:v>21551</c:v>
                </c:pt>
                <c:pt idx="133">
                  <c:v>21582</c:v>
                </c:pt>
                <c:pt idx="134">
                  <c:v>21610</c:v>
                </c:pt>
                <c:pt idx="135">
                  <c:v>21641</c:v>
                </c:pt>
                <c:pt idx="136">
                  <c:v>21671</c:v>
                </c:pt>
                <c:pt idx="137">
                  <c:v>21702</c:v>
                </c:pt>
                <c:pt idx="138">
                  <c:v>21732</c:v>
                </c:pt>
                <c:pt idx="139">
                  <c:v>21763</c:v>
                </c:pt>
                <c:pt idx="140">
                  <c:v>21794</c:v>
                </c:pt>
                <c:pt idx="141">
                  <c:v>21824</c:v>
                </c:pt>
                <c:pt idx="142">
                  <c:v>21855</c:v>
                </c:pt>
                <c:pt idx="143">
                  <c:v>21885</c:v>
                </c:pt>
                <c:pt idx="144">
                  <c:v>21916</c:v>
                </c:pt>
                <c:pt idx="145">
                  <c:v>21947</c:v>
                </c:pt>
                <c:pt idx="146">
                  <c:v>21976</c:v>
                </c:pt>
                <c:pt idx="147">
                  <c:v>22007</c:v>
                </c:pt>
                <c:pt idx="148">
                  <c:v>22037</c:v>
                </c:pt>
                <c:pt idx="149">
                  <c:v>22068</c:v>
                </c:pt>
                <c:pt idx="150">
                  <c:v>22098</c:v>
                </c:pt>
                <c:pt idx="151">
                  <c:v>22129</c:v>
                </c:pt>
                <c:pt idx="152">
                  <c:v>22160</c:v>
                </c:pt>
                <c:pt idx="153">
                  <c:v>22190</c:v>
                </c:pt>
                <c:pt idx="154">
                  <c:v>22221</c:v>
                </c:pt>
                <c:pt idx="155">
                  <c:v>22251</c:v>
                </c:pt>
                <c:pt idx="156">
                  <c:v>22282</c:v>
                </c:pt>
                <c:pt idx="157">
                  <c:v>22313</c:v>
                </c:pt>
                <c:pt idx="158">
                  <c:v>22341</c:v>
                </c:pt>
                <c:pt idx="159">
                  <c:v>22372</c:v>
                </c:pt>
                <c:pt idx="160">
                  <c:v>22402</c:v>
                </c:pt>
                <c:pt idx="161">
                  <c:v>22433</c:v>
                </c:pt>
                <c:pt idx="162">
                  <c:v>22463</c:v>
                </c:pt>
                <c:pt idx="163">
                  <c:v>22494</c:v>
                </c:pt>
                <c:pt idx="164">
                  <c:v>22525</c:v>
                </c:pt>
                <c:pt idx="165">
                  <c:v>22555</c:v>
                </c:pt>
                <c:pt idx="166">
                  <c:v>22586</c:v>
                </c:pt>
                <c:pt idx="167">
                  <c:v>22616</c:v>
                </c:pt>
                <c:pt idx="168">
                  <c:v>22647</c:v>
                </c:pt>
                <c:pt idx="169">
                  <c:v>22678</c:v>
                </c:pt>
                <c:pt idx="170">
                  <c:v>22706</c:v>
                </c:pt>
                <c:pt idx="171">
                  <c:v>22737</c:v>
                </c:pt>
                <c:pt idx="172">
                  <c:v>22767</c:v>
                </c:pt>
                <c:pt idx="173">
                  <c:v>22798</c:v>
                </c:pt>
                <c:pt idx="174">
                  <c:v>22828</c:v>
                </c:pt>
                <c:pt idx="175">
                  <c:v>22859</c:v>
                </c:pt>
                <c:pt idx="176">
                  <c:v>22890</c:v>
                </c:pt>
                <c:pt idx="177">
                  <c:v>22920</c:v>
                </c:pt>
                <c:pt idx="178">
                  <c:v>22951</c:v>
                </c:pt>
                <c:pt idx="179">
                  <c:v>22981</c:v>
                </c:pt>
                <c:pt idx="180">
                  <c:v>23012</c:v>
                </c:pt>
                <c:pt idx="181">
                  <c:v>23043</c:v>
                </c:pt>
                <c:pt idx="182">
                  <c:v>23071</c:v>
                </c:pt>
                <c:pt idx="183">
                  <c:v>23102</c:v>
                </c:pt>
                <c:pt idx="184">
                  <c:v>23132</c:v>
                </c:pt>
                <c:pt idx="185">
                  <c:v>23163</c:v>
                </c:pt>
                <c:pt idx="186">
                  <c:v>23193</c:v>
                </c:pt>
                <c:pt idx="187">
                  <c:v>23224</c:v>
                </c:pt>
                <c:pt idx="188">
                  <c:v>23255</c:v>
                </c:pt>
                <c:pt idx="189">
                  <c:v>23285</c:v>
                </c:pt>
                <c:pt idx="190">
                  <c:v>23316</c:v>
                </c:pt>
                <c:pt idx="191">
                  <c:v>23346</c:v>
                </c:pt>
                <c:pt idx="192">
                  <c:v>23377</c:v>
                </c:pt>
                <c:pt idx="193">
                  <c:v>23408</c:v>
                </c:pt>
                <c:pt idx="194">
                  <c:v>23437</c:v>
                </c:pt>
                <c:pt idx="195">
                  <c:v>23468</c:v>
                </c:pt>
                <c:pt idx="196">
                  <c:v>23498</c:v>
                </c:pt>
                <c:pt idx="197">
                  <c:v>23529</c:v>
                </c:pt>
                <c:pt idx="198">
                  <c:v>23559</c:v>
                </c:pt>
                <c:pt idx="199">
                  <c:v>23590</c:v>
                </c:pt>
                <c:pt idx="200">
                  <c:v>23621</c:v>
                </c:pt>
                <c:pt idx="201">
                  <c:v>23651</c:v>
                </c:pt>
                <c:pt idx="202">
                  <c:v>23682</c:v>
                </c:pt>
                <c:pt idx="203">
                  <c:v>23712</c:v>
                </c:pt>
                <c:pt idx="204">
                  <c:v>23743</c:v>
                </c:pt>
                <c:pt idx="205">
                  <c:v>23774</c:v>
                </c:pt>
                <c:pt idx="206">
                  <c:v>23802</c:v>
                </c:pt>
                <c:pt idx="207">
                  <c:v>23833</c:v>
                </c:pt>
                <c:pt idx="208">
                  <c:v>23863</c:v>
                </c:pt>
                <c:pt idx="209">
                  <c:v>23894</c:v>
                </c:pt>
                <c:pt idx="210">
                  <c:v>23924</c:v>
                </c:pt>
                <c:pt idx="211">
                  <c:v>23955</c:v>
                </c:pt>
                <c:pt idx="212">
                  <c:v>23986</c:v>
                </c:pt>
                <c:pt idx="213">
                  <c:v>24016</c:v>
                </c:pt>
                <c:pt idx="214">
                  <c:v>24047</c:v>
                </c:pt>
                <c:pt idx="215">
                  <c:v>24077</c:v>
                </c:pt>
                <c:pt idx="216">
                  <c:v>24108</c:v>
                </c:pt>
                <c:pt idx="217">
                  <c:v>24139</c:v>
                </c:pt>
                <c:pt idx="218">
                  <c:v>24167</c:v>
                </c:pt>
                <c:pt idx="219">
                  <c:v>24198</c:v>
                </c:pt>
                <c:pt idx="220">
                  <c:v>24228</c:v>
                </c:pt>
                <c:pt idx="221">
                  <c:v>24259</c:v>
                </c:pt>
                <c:pt idx="222">
                  <c:v>24289</c:v>
                </c:pt>
                <c:pt idx="223">
                  <c:v>24320</c:v>
                </c:pt>
                <c:pt idx="224">
                  <c:v>24351</c:v>
                </c:pt>
                <c:pt idx="225">
                  <c:v>24381</c:v>
                </c:pt>
                <c:pt idx="226">
                  <c:v>24412</c:v>
                </c:pt>
                <c:pt idx="227">
                  <c:v>24442</c:v>
                </c:pt>
                <c:pt idx="228">
                  <c:v>24473</c:v>
                </c:pt>
                <c:pt idx="229">
                  <c:v>24504</c:v>
                </c:pt>
                <c:pt idx="230">
                  <c:v>24532</c:v>
                </c:pt>
                <c:pt idx="231">
                  <c:v>24563</c:v>
                </c:pt>
                <c:pt idx="232">
                  <c:v>24593</c:v>
                </c:pt>
                <c:pt idx="233">
                  <c:v>24624</c:v>
                </c:pt>
                <c:pt idx="234">
                  <c:v>24654</c:v>
                </c:pt>
                <c:pt idx="235">
                  <c:v>24685</c:v>
                </c:pt>
                <c:pt idx="236">
                  <c:v>24716</c:v>
                </c:pt>
                <c:pt idx="237">
                  <c:v>24746</c:v>
                </c:pt>
                <c:pt idx="238">
                  <c:v>24777</c:v>
                </c:pt>
                <c:pt idx="239">
                  <c:v>24807</c:v>
                </c:pt>
                <c:pt idx="240">
                  <c:v>24838</c:v>
                </c:pt>
                <c:pt idx="241">
                  <c:v>24869</c:v>
                </c:pt>
                <c:pt idx="242">
                  <c:v>24898</c:v>
                </c:pt>
                <c:pt idx="243">
                  <c:v>24929</c:v>
                </c:pt>
                <c:pt idx="244">
                  <c:v>24959</c:v>
                </c:pt>
                <c:pt idx="245">
                  <c:v>24990</c:v>
                </c:pt>
                <c:pt idx="246">
                  <c:v>25020</c:v>
                </c:pt>
                <c:pt idx="247">
                  <c:v>25051</c:v>
                </c:pt>
                <c:pt idx="248">
                  <c:v>25082</c:v>
                </c:pt>
                <c:pt idx="249">
                  <c:v>25112</c:v>
                </c:pt>
                <c:pt idx="250">
                  <c:v>25143</c:v>
                </c:pt>
                <c:pt idx="251">
                  <c:v>25173</c:v>
                </c:pt>
                <c:pt idx="252">
                  <c:v>25204</c:v>
                </c:pt>
                <c:pt idx="253">
                  <c:v>25235</c:v>
                </c:pt>
                <c:pt idx="254">
                  <c:v>25263</c:v>
                </c:pt>
                <c:pt idx="255">
                  <c:v>25294</c:v>
                </c:pt>
                <c:pt idx="256">
                  <c:v>25324</c:v>
                </c:pt>
                <c:pt idx="257">
                  <c:v>25355</c:v>
                </c:pt>
                <c:pt idx="258">
                  <c:v>25385</c:v>
                </c:pt>
                <c:pt idx="259">
                  <c:v>25416</c:v>
                </c:pt>
                <c:pt idx="260">
                  <c:v>25447</c:v>
                </c:pt>
                <c:pt idx="261">
                  <c:v>25477</c:v>
                </c:pt>
                <c:pt idx="262">
                  <c:v>25508</c:v>
                </c:pt>
                <c:pt idx="263">
                  <c:v>25538</c:v>
                </c:pt>
                <c:pt idx="264">
                  <c:v>25569</c:v>
                </c:pt>
                <c:pt idx="265">
                  <c:v>25600</c:v>
                </c:pt>
                <c:pt idx="266">
                  <c:v>25628</c:v>
                </c:pt>
                <c:pt idx="267">
                  <c:v>25659</c:v>
                </c:pt>
                <c:pt idx="268">
                  <c:v>25689</c:v>
                </c:pt>
                <c:pt idx="269">
                  <c:v>25720</c:v>
                </c:pt>
                <c:pt idx="270">
                  <c:v>25750</c:v>
                </c:pt>
                <c:pt idx="271">
                  <c:v>25781</c:v>
                </c:pt>
                <c:pt idx="272">
                  <c:v>25812</c:v>
                </c:pt>
                <c:pt idx="273">
                  <c:v>25842</c:v>
                </c:pt>
                <c:pt idx="274">
                  <c:v>25873</c:v>
                </c:pt>
                <c:pt idx="275">
                  <c:v>25903</c:v>
                </c:pt>
                <c:pt idx="276">
                  <c:v>25934</c:v>
                </c:pt>
                <c:pt idx="277">
                  <c:v>25965</c:v>
                </c:pt>
                <c:pt idx="278">
                  <c:v>25993</c:v>
                </c:pt>
                <c:pt idx="279">
                  <c:v>26024</c:v>
                </c:pt>
                <c:pt idx="280">
                  <c:v>26054</c:v>
                </c:pt>
                <c:pt idx="281">
                  <c:v>26085</c:v>
                </c:pt>
                <c:pt idx="282">
                  <c:v>26115</c:v>
                </c:pt>
                <c:pt idx="283">
                  <c:v>26146</c:v>
                </c:pt>
                <c:pt idx="284">
                  <c:v>26177</c:v>
                </c:pt>
                <c:pt idx="285">
                  <c:v>26207</c:v>
                </c:pt>
                <c:pt idx="286">
                  <c:v>26238</c:v>
                </c:pt>
                <c:pt idx="287">
                  <c:v>26268</c:v>
                </c:pt>
                <c:pt idx="288">
                  <c:v>26299</c:v>
                </c:pt>
                <c:pt idx="289">
                  <c:v>26330</c:v>
                </c:pt>
                <c:pt idx="290">
                  <c:v>26359</c:v>
                </c:pt>
                <c:pt idx="291">
                  <c:v>26390</c:v>
                </c:pt>
                <c:pt idx="292">
                  <c:v>26420</c:v>
                </c:pt>
                <c:pt idx="293">
                  <c:v>26451</c:v>
                </c:pt>
                <c:pt idx="294">
                  <c:v>26481</c:v>
                </c:pt>
                <c:pt idx="295">
                  <c:v>26512</c:v>
                </c:pt>
                <c:pt idx="296">
                  <c:v>26543</c:v>
                </c:pt>
                <c:pt idx="297">
                  <c:v>26573</c:v>
                </c:pt>
                <c:pt idx="298">
                  <c:v>26604</c:v>
                </c:pt>
                <c:pt idx="299">
                  <c:v>26634</c:v>
                </c:pt>
                <c:pt idx="300">
                  <c:v>26665</c:v>
                </c:pt>
                <c:pt idx="301">
                  <c:v>26696</c:v>
                </c:pt>
                <c:pt idx="302">
                  <c:v>26724</c:v>
                </c:pt>
                <c:pt idx="303">
                  <c:v>26755</c:v>
                </c:pt>
                <c:pt idx="304">
                  <c:v>26785</c:v>
                </c:pt>
                <c:pt idx="305">
                  <c:v>26816</c:v>
                </c:pt>
                <c:pt idx="306">
                  <c:v>26846</c:v>
                </c:pt>
                <c:pt idx="307">
                  <c:v>26877</c:v>
                </c:pt>
                <c:pt idx="308">
                  <c:v>26908</c:v>
                </c:pt>
                <c:pt idx="309">
                  <c:v>26938</c:v>
                </c:pt>
                <c:pt idx="310">
                  <c:v>26969</c:v>
                </c:pt>
                <c:pt idx="311">
                  <c:v>26999</c:v>
                </c:pt>
                <c:pt idx="312">
                  <c:v>27030</c:v>
                </c:pt>
                <c:pt idx="313">
                  <c:v>27061</c:v>
                </c:pt>
                <c:pt idx="314">
                  <c:v>27089</c:v>
                </c:pt>
                <c:pt idx="315">
                  <c:v>27120</c:v>
                </c:pt>
                <c:pt idx="316">
                  <c:v>27150</c:v>
                </c:pt>
                <c:pt idx="317">
                  <c:v>27181</c:v>
                </c:pt>
                <c:pt idx="318">
                  <c:v>27211</c:v>
                </c:pt>
                <c:pt idx="319">
                  <c:v>27242</c:v>
                </c:pt>
                <c:pt idx="320">
                  <c:v>27273</c:v>
                </c:pt>
                <c:pt idx="321">
                  <c:v>27303</c:v>
                </c:pt>
                <c:pt idx="322">
                  <c:v>27334</c:v>
                </c:pt>
                <c:pt idx="323">
                  <c:v>27364</c:v>
                </c:pt>
                <c:pt idx="324">
                  <c:v>27395</c:v>
                </c:pt>
                <c:pt idx="325">
                  <c:v>27426</c:v>
                </c:pt>
                <c:pt idx="326">
                  <c:v>27454</c:v>
                </c:pt>
                <c:pt idx="327">
                  <c:v>27485</c:v>
                </c:pt>
                <c:pt idx="328">
                  <c:v>27515</c:v>
                </c:pt>
                <c:pt idx="329">
                  <c:v>27546</c:v>
                </c:pt>
                <c:pt idx="330">
                  <c:v>27576</c:v>
                </c:pt>
                <c:pt idx="331">
                  <c:v>27607</c:v>
                </c:pt>
                <c:pt idx="332">
                  <c:v>27638</c:v>
                </c:pt>
                <c:pt idx="333">
                  <c:v>27668</c:v>
                </c:pt>
                <c:pt idx="334">
                  <c:v>27699</c:v>
                </c:pt>
                <c:pt idx="335">
                  <c:v>27729</c:v>
                </c:pt>
                <c:pt idx="336">
                  <c:v>27760</c:v>
                </c:pt>
                <c:pt idx="337">
                  <c:v>27791</c:v>
                </c:pt>
                <c:pt idx="338">
                  <c:v>27820</c:v>
                </c:pt>
                <c:pt idx="339">
                  <c:v>27851</c:v>
                </c:pt>
                <c:pt idx="340">
                  <c:v>27881</c:v>
                </c:pt>
                <c:pt idx="341">
                  <c:v>27912</c:v>
                </c:pt>
                <c:pt idx="342">
                  <c:v>27942</c:v>
                </c:pt>
                <c:pt idx="343">
                  <c:v>27973</c:v>
                </c:pt>
                <c:pt idx="344">
                  <c:v>28004</c:v>
                </c:pt>
                <c:pt idx="345">
                  <c:v>28034</c:v>
                </c:pt>
                <c:pt idx="346">
                  <c:v>28065</c:v>
                </c:pt>
                <c:pt idx="347">
                  <c:v>28095</c:v>
                </c:pt>
                <c:pt idx="348">
                  <c:v>28126</c:v>
                </c:pt>
                <c:pt idx="349">
                  <c:v>28157</c:v>
                </c:pt>
                <c:pt idx="350">
                  <c:v>28185</c:v>
                </c:pt>
                <c:pt idx="351">
                  <c:v>28216</c:v>
                </c:pt>
                <c:pt idx="352">
                  <c:v>28246</c:v>
                </c:pt>
                <c:pt idx="353">
                  <c:v>28277</c:v>
                </c:pt>
                <c:pt idx="354">
                  <c:v>28307</c:v>
                </c:pt>
                <c:pt idx="355">
                  <c:v>28338</c:v>
                </c:pt>
                <c:pt idx="356">
                  <c:v>28369</c:v>
                </c:pt>
                <c:pt idx="357">
                  <c:v>28399</c:v>
                </c:pt>
                <c:pt idx="358">
                  <c:v>28430</c:v>
                </c:pt>
                <c:pt idx="359">
                  <c:v>28460</c:v>
                </c:pt>
                <c:pt idx="360">
                  <c:v>28491</c:v>
                </c:pt>
                <c:pt idx="361">
                  <c:v>28522</c:v>
                </c:pt>
                <c:pt idx="362">
                  <c:v>28550</c:v>
                </c:pt>
                <c:pt idx="363">
                  <c:v>28581</c:v>
                </c:pt>
                <c:pt idx="364">
                  <c:v>28611</c:v>
                </c:pt>
                <c:pt idx="365">
                  <c:v>28642</c:v>
                </c:pt>
                <c:pt idx="366">
                  <c:v>28672</c:v>
                </c:pt>
                <c:pt idx="367">
                  <c:v>28703</c:v>
                </c:pt>
                <c:pt idx="368">
                  <c:v>28734</c:v>
                </c:pt>
                <c:pt idx="369">
                  <c:v>28764</c:v>
                </c:pt>
                <c:pt idx="370">
                  <c:v>28795</c:v>
                </c:pt>
                <c:pt idx="371">
                  <c:v>28825</c:v>
                </c:pt>
                <c:pt idx="372">
                  <c:v>28856</c:v>
                </c:pt>
                <c:pt idx="373">
                  <c:v>28887</c:v>
                </c:pt>
                <c:pt idx="374">
                  <c:v>28915</c:v>
                </c:pt>
                <c:pt idx="375">
                  <c:v>28946</c:v>
                </c:pt>
                <c:pt idx="376">
                  <c:v>28976</c:v>
                </c:pt>
                <c:pt idx="377">
                  <c:v>29007</c:v>
                </c:pt>
                <c:pt idx="378">
                  <c:v>29037</c:v>
                </c:pt>
                <c:pt idx="379">
                  <c:v>29068</c:v>
                </c:pt>
                <c:pt idx="380">
                  <c:v>29099</c:v>
                </c:pt>
                <c:pt idx="381">
                  <c:v>29129</c:v>
                </c:pt>
                <c:pt idx="382">
                  <c:v>29160</c:v>
                </c:pt>
                <c:pt idx="383">
                  <c:v>29190</c:v>
                </c:pt>
                <c:pt idx="384">
                  <c:v>29221</c:v>
                </c:pt>
                <c:pt idx="385">
                  <c:v>29252</c:v>
                </c:pt>
                <c:pt idx="386">
                  <c:v>29281</c:v>
                </c:pt>
                <c:pt idx="387">
                  <c:v>29312</c:v>
                </c:pt>
                <c:pt idx="388">
                  <c:v>29342</c:v>
                </c:pt>
                <c:pt idx="389">
                  <c:v>29373</c:v>
                </c:pt>
                <c:pt idx="390">
                  <c:v>29403</c:v>
                </c:pt>
                <c:pt idx="391">
                  <c:v>29434</c:v>
                </c:pt>
                <c:pt idx="392">
                  <c:v>29465</c:v>
                </c:pt>
                <c:pt idx="393">
                  <c:v>29495</c:v>
                </c:pt>
                <c:pt idx="394">
                  <c:v>29526</c:v>
                </c:pt>
                <c:pt idx="395">
                  <c:v>29556</c:v>
                </c:pt>
                <c:pt idx="396">
                  <c:v>29587</c:v>
                </c:pt>
                <c:pt idx="397">
                  <c:v>29618</c:v>
                </c:pt>
                <c:pt idx="398">
                  <c:v>29646</c:v>
                </c:pt>
                <c:pt idx="399">
                  <c:v>29677</c:v>
                </c:pt>
                <c:pt idx="400">
                  <c:v>29707</c:v>
                </c:pt>
                <c:pt idx="401">
                  <c:v>29738</c:v>
                </c:pt>
                <c:pt idx="402">
                  <c:v>29768</c:v>
                </c:pt>
                <c:pt idx="403">
                  <c:v>29799</c:v>
                </c:pt>
                <c:pt idx="404">
                  <c:v>29830</c:v>
                </c:pt>
                <c:pt idx="405">
                  <c:v>29860</c:v>
                </c:pt>
                <c:pt idx="406">
                  <c:v>29891</c:v>
                </c:pt>
                <c:pt idx="407">
                  <c:v>29921</c:v>
                </c:pt>
                <c:pt idx="408">
                  <c:v>29952</c:v>
                </c:pt>
                <c:pt idx="409">
                  <c:v>29983</c:v>
                </c:pt>
                <c:pt idx="410">
                  <c:v>30011</c:v>
                </c:pt>
                <c:pt idx="411">
                  <c:v>30042</c:v>
                </c:pt>
                <c:pt idx="412">
                  <c:v>30072</c:v>
                </c:pt>
                <c:pt idx="413">
                  <c:v>30103</c:v>
                </c:pt>
                <c:pt idx="414">
                  <c:v>30133</c:v>
                </c:pt>
                <c:pt idx="415">
                  <c:v>30164</c:v>
                </c:pt>
                <c:pt idx="416">
                  <c:v>30195</c:v>
                </c:pt>
                <c:pt idx="417">
                  <c:v>30225</c:v>
                </c:pt>
                <c:pt idx="418">
                  <c:v>30256</c:v>
                </c:pt>
                <c:pt idx="419">
                  <c:v>30286</c:v>
                </c:pt>
                <c:pt idx="420">
                  <c:v>30317</c:v>
                </c:pt>
                <c:pt idx="421">
                  <c:v>30348</c:v>
                </c:pt>
                <c:pt idx="422">
                  <c:v>30376</c:v>
                </c:pt>
                <c:pt idx="423">
                  <c:v>30407</c:v>
                </c:pt>
                <c:pt idx="424">
                  <c:v>30437</c:v>
                </c:pt>
                <c:pt idx="425">
                  <c:v>30468</c:v>
                </c:pt>
                <c:pt idx="426">
                  <c:v>30498</c:v>
                </c:pt>
                <c:pt idx="427">
                  <c:v>30529</c:v>
                </c:pt>
                <c:pt idx="428">
                  <c:v>30560</c:v>
                </c:pt>
                <c:pt idx="429">
                  <c:v>30590</c:v>
                </c:pt>
                <c:pt idx="430">
                  <c:v>30621</c:v>
                </c:pt>
                <c:pt idx="431">
                  <c:v>30651</c:v>
                </c:pt>
                <c:pt idx="432">
                  <c:v>30682</c:v>
                </c:pt>
                <c:pt idx="433">
                  <c:v>30713</c:v>
                </c:pt>
                <c:pt idx="434">
                  <c:v>30742</c:v>
                </c:pt>
                <c:pt idx="435">
                  <c:v>30773</c:v>
                </c:pt>
                <c:pt idx="436">
                  <c:v>30803</c:v>
                </c:pt>
                <c:pt idx="437">
                  <c:v>30834</c:v>
                </c:pt>
                <c:pt idx="438">
                  <c:v>30864</c:v>
                </c:pt>
                <c:pt idx="439">
                  <c:v>30895</c:v>
                </c:pt>
                <c:pt idx="440">
                  <c:v>30926</c:v>
                </c:pt>
                <c:pt idx="441">
                  <c:v>30956</c:v>
                </c:pt>
                <c:pt idx="442">
                  <c:v>30987</c:v>
                </c:pt>
                <c:pt idx="443">
                  <c:v>31017</c:v>
                </c:pt>
                <c:pt idx="444">
                  <c:v>31048</c:v>
                </c:pt>
                <c:pt idx="445">
                  <c:v>31079</c:v>
                </c:pt>
                <c:pt idx="446">
                  <c:v>31107</c:v>
                </c:pt>
                <c:pt idx="447">
                  <c:v>31138</c:v>
                </c:pt>
                <c:pt idx="448">
                  <c:v>31168</c:v>
                </c:pt>
                <c:pt idx="449">
                  <c:v>31199</c:v>
                </c:pt>
                <c:pt idx="450">
                  <c:v>31229</c:v>
                </c:pt>
                <c:pt idx="451">
                  <c:v>31260</c:v>
                </c:pt>
                <c:pt idx="452">
                  <c:v>31291</c:v>
                </c:pt>
                <c:pt idx="453">
                  <c:v>31321</c:v>
                </c:pt>
                <c:pt idx="454">
                  <c:v>31352</c:v>
                </c:pt>
                <c:pt idx="455">
                  <c:v>31382</c:v>
                </c:pt>
                <c:pt idx="456">
                  <c:v>31413</c:v>
                </c:pt>
                <c:pt idx="457">
                  <c:v>31444</c:v>
                </c:pt>
                <c:pt idx="458">
                  <c:v>31472</c:v>
                </c:pt>
                <c:pt idx="459">
                  <c:v>31503</c:v>
                </c:pt>
                <c:pt idx="460">
                  <c:v>31533</c:v>
                </c:pt>
                <c:pt idx="461">
                  <c:v>31564</c:v>
                </c:pt>
                <c:pt idx="462">
                  <c:v>31594</c:v>
                </c:pt>
                <c:pt idx="463">
                  <c:v>31625</c:v>
                </c:pt>
                <c:pt idx="464">
                  <c:v>31656</c:v>
                </c:pt>
                <c:pt idx="465">
                  <c:v>31686</c:v>
                </c:pt>
                <c:pt idx="466">
                  <c:v>31717</c:v>
                </c:pt>
                <c:pt idx="467">
                  <c:v>31747</c:v>
                </c:pt>
                <c:pt idx="468">
                  <c:v>31778</c:v>
                </c:pt>
                <c:pt idx="469">
                  <c:v>31809</c:v>
                </c:pt>
                <c:pt idx="470">
                  <c:v>31837</c:v>
                </c:pt>
                <c:pt idx="471">
                  <c:v>31868</c:v>
                </c:pt>
                <c:pt idx="472">
                  <c:v>31898</c:v>
                </c:pt>
                <c:pt idx="473">
                  <c:v>31929</c:v>
                </c:pt>
                <c:pt idx="474">
                  <c:v>31959</c:v>
                </c:pt>
                <c:pt idx="475">
                  <c:v>31990</c:v>
                </c:pt>
                <c:pt idx="476">
                  <c:v>32021</c:v>
                </c:pt>
                <c:pt idx="477">
                  <c:v>32051</c:v>
                </c:pt>
                <c:pt idx="478">
                  <c:v>32082</c:v>
                </c:pt>
                <c:pt idx="479">
                  <c:v>32112</c:v>
                </c:pt>
                <c:pt idx="480">
                  <c:v>32143</c:v>
                </c:pt>
                <c:pt idx="481">
                  <c:v>32174</c:v>
                </c:pt>
                <c:pt idx="482">
                  <c:v>32203</c:v>
                </c:pt>
                <c:pt idx="483">
                  <c:v>32234</c:v>
                </c:pt>
                <c:pt idx="484">
                  <c:v>32264</c:v>
                </c:pt>
                <c:pt idx="485">
                  <c:v>32295</c:v>
                </c:pt>
                <c:pt idx="486">
                  <c:v>32325</c:v>
                </c:pt>
                <c:pt idx="487">
                  <c:v>32356</c:v>
                </c:pt>
                <c:pt idx="488">
                  <c:v>32387</c:v>
                </c:pt>
                <c:pt idx="489">
                  <c:v>32417</c:v>
                </c:pt>
                <c:pt idx="490">
                  <c:v>32448</c:v>
                </c:pt>
                <c:pt idx="491">
                  <c:v>32478</c:v>
                </c:pt>
                <c:pt idx="492">
                  <c:v>32509</c:v>
                </c:pt>
                <c:pt idx="493">
                  <c:v>32540</c:v>
                </c:pt>
                <c:pt idx="494">
                  <c:v>32568</c:v>
                </c:pt>
                <c:pt idx="495">
                  <c:v>32599</c:v>
                </c:pt>
                <c:pt idx="496">
                  <c:v>32629</c:v>
                </c:pt>
                <c:pt idx="497">
                  <c:v>32660</c:v>
                </c:pt>
                <c:pt idx="498">
                  <c:v>32690</c:v>
                </c:pt>
                <c:pt idx="499">
                  <c:v>32721</c:v>
                </c:pt>
                <c:pt idx="500">
                  <c:v>32752</c:v>
                </c:pt>
                <c:pt idx="501">
                  <c:v>32782</c:v>
                </c:pt>
                <c:pt idx="502">
                  <c:v>32813</c:v>
                </c:pt>
                <c:pt idx="503">
                  <c:v>32843</c:v>
                </c:pt>
                <c:pt idx="504">
                  <c:v>32874</c:v>
                </c:pt>
                <c:pt idx="505">
                  <c:v>32905</c:v>
                </c:pt>
                <c:pt idx="506">
                  <c:v>32933</c:v>
                </c:pt>
                <c:pt idx="507">
                  <c:v>32964</c:v>
                </c:pt>
                <c:pt idx="508">
                  <c:v>32994</c:v>
                </c:pt>
                <c:pt idx="509">
                  <c:v>33025</c:v>
                </c:pt>
                <c:pt idx="510">
                  <c:v>33055</c:v>
                </c:pt>
                <c:pt idx="511">
                  <c:v>33086</c:v>
                </c:pt>
                <c:pt idx="512">
                  <c:v>33117</c:v>
                </c:pt>
                <c:pt idx="513">
                  <c:v>33147</c:v>
                </c:pt>
                <c:pt idx="514">
                  <c:v>33178</c:v>
                </c:pt>
                <c:pt idx="515">
                  <c:v>33208</c:v>
                </c:pt>
                <c:pt idx="516">
                  <c:v>33239</c:v>
                </c:pt>
                <c:pt idx="517">
                  <c:v>33270</c:v>
                </c:pt>
                <c:pt idx="518">
                  <c:v>33298</c:v>
                </c:pt>
                <c:pt idx="519">
                  <c:v>33329</c:v>
                </c:pt>
                <c:pt idx="520">
                  <c:v>33359</c:v>
                </c:pt>
                <c:pt idx="521">
                  <c:v>33390</c:v>
                </c:pt>
                <c:pt idx="522">
                  <c:v>33420</c:v>
                </c:pt>
                <c:pt idx="523">
                  <c:v>33451</c:v>
                </c:pt>
                <c:pt idx="524">
                  <c:v>33482</c:v>
                </c:pt>
                <c:pt idx="525">
                  <c:v>33512</c:v>
                </c:pt>
                <c:pt idx="526">
                  <c:v>33543</c:v>
                </c:pt>
                <c:pt idx="527">
                  <c:v>33573</c:v>
                </c:pt>
                <c:pt idx="528">
                  <c:v>33604</c:v>
                </c:pt>
                <c:pt idx="529">
                  <c:v>33635</c:v>
                </c:pt>
                <c:pt idx="530">
                  <c:v>33664</c:v>
                </c:pt>
                <c:pt idx="531">
                  <c:v>33695</c:v>
                </c:pt>
                <c:pt idx="532">
                  <c:v>33725</c:v>
                </c:pt>
                <c:pt idx="533">
                  <c:v>33756</c:v>
                </c:pt>
                <c:pt idx="534">
                  <c:v>33786</c:v>
                </c:pt>
                <c:pt idx="535">
                  <c:v>33817</c:v>
                </c:pt>
                <c:pt idx="536">
                  <c:v>33848</c:v>
                </c:pt>
                <c:pt idx="537">
                  <c:v>33878</c:v>
                </c:pt>
                <c:pt idx="538">
                  <c:v>33909</c:v>
                </c:pt>
                <c:pt idx="539">
                  <c:v>33939</c:v>
                </c:pt>
                <c:pt idx="540">
                  <c:v>33970</c:v>
                </c:pt>
                <c:pt idx="541">
                  <c:v>34001</c:v>
                </c:pt>
                <c:pt idx="542">
                  <c:v>34029</c:v>
                </c:pt>
                <c:pt idx="543">
                  <c:v>34060</c:v>
                </c:pt>
                <c:pt idx="544">
                  <c:v>34090</c:v>
                </c:pt>
                <c:pt idx="545">
                  <c:v>34121</c:v>
                </c:pt>
                <c:pt idx="546">
                  <c:v>34151</c:v>
                </c:pt>
                <c:pt idx="547">
                  <c:v>34182</c:v>
                </c:pt>
                <c:pt idx="548">
                  <c:v>34213</c:v>
                </c:pt>
                <c:pt idx="549">
                  <c:v>34243</c:v>
                </c:pt>
                <c:pt idx="550">
                  <c:v>34274</c:v>
                </c:pt>
                <c:pt idx="551">
                  <c:v>34304</c:v>
                </c:pt>
                <c:pt idx="552">
                  <c:v>34335</c:v>
                </c:pt>
                <c:pt idx="553">
                  <c:v>34366</c:v>
                </c:pt>
                <c:pt idx="554">
                  <c:v>34394</c:v>
                </c:pt>
                <c:pt idx="555">
                  <c:v>34425</c:v>
                </c:pt>
                <c:pt idx="556">
                  <c:v>34455</c:v>
                </c:pt>
                <c:pt idx="557">
                  <c:v>34486</c:v>
                </c:pt>
                <c:pt idx="558">
                  <c:v>34516</c:v>
                </c:pt>
                <c:pt idx="559">
                  <c:v>34547</c:v>
                </c:pt>
                <c:pt idx="560">
                  <c:v>34578</c:v>
                </c:pt>
                <c:pt idx="561">
                  <c:v>34608</c:v>
                </c:pt>
                <c:pt idx="562">
                  <c:v>34639</c:v>
                </c:pt>
                <c:pt idx="563">
                  <c:v>34669</c:v>
                </c:pt>
                <c:pt idx="564">
                  <c:v>34700</c:v>
                </c:pt>
                <c:pt idx="565">
                  <c:v>34731</c:v>
                </c:pt>
                <c:pt idx="566">
                  <c:v>34759</c:v>
                </c:pt>
                <c:pt idx="567">
                  <c:v>34790</c:v>
                </c:pt>
                <c:pt idx="568">
                  <c:v>34820</c:v>
                </c:pt>
                <c:pt idx="569">
                  <c:v>34851</c:v>
                </c:pt>
                <c:pt idx="570">
                  <c:v>34881</c:v>
                </c:pt>
                <c:pt idx="571">
                  <c:v>34912</c:v>
                </c:pt>
                <c:pt idx="572">
                  <c:v>34943</c:v>
                </c:pt>
                <c:pt idx="573">
                  <c:v>34973</c:v>
                </c:pt>
                <c:pt idx="574">
                  <c:v>35004</c:v>
                </c:pt>
                <c:pt idx="575">
                  <c:v>35034</c:v>
                </c:pt>
                <c:pt idx="576">
                  <c:v>35065</c:v>
                </c:pt>
                <c:pt idx="577">
                  <c:v>35096</c:v>
                </c:pt>
                <c:pt idx="578">
                  <c:v>35125</c:v>
                </c:pt>
                <c:pt idx="579">
                  <c:v>35156</c:v>
                </c:pt>
                <c:pt idx="580">
                  <c:v>35186</c:v>
                </c:pt>
                <c:pt idx="581">
                  <c:v>35217</c:v>
                </c:pt>
                <c:pt idx="582">
                  <c:v>35247</c:v>
                </c:pt>
                <c:pt idx="583">
                  <c:v>35278</c:v>
                </c:pt>
                <c:pt idx="584">
                  <c:v>35309</c:v>
                </c:pt>
                <c:pt idx="585">
                  <c:v>35339</c:v>
                </c:pt>
                <c:pt idx="586">
                  <c:v>35370</c:v>
                </c:pt>
                <c:pt idx="587">
                  <c:v>35400</c:v>
                </c:pt>
                <c:pt idx="588">
                  <c:v>35431</c:v>
                </c:pt>
                <c:pt idx="589">
                  <c:v>35462</c:v>
                </c:pt>
                <c:pt idx="590">
                  <c:v>35490</c:v>
                </c:pt>
                <c:pt idx="591">
                  <c:v>35521</c:v>
                </c:pt>
                <c:pt idx="592">
                  <c:v>35551</c:v>
                </c:pt>
                <c:pt idx="593">
                  <c:v>35582</c:v>
                </c:pt>
                <c:pt idx="594">
                  <c:v>35612</c:v>
                </c:pt>
                <c:pt idx="595">
                  <c:v>35643</c:v>
                </c:pt>
                <c:pt idx="596">
                  <c:v>35674</c:v>
                </c:pt>
                <c:pt idx="597">
                  <c:v>35704</c:v>
                </c:pt>
                <c:pt idx="598">
                  <c:v>35735</c:v>
                </c:pt>
                <c:pt idx="599">
                  <c:v>35765</c:v>
                </c:pt>
                <c:pt idx="600">
                  <c:v>35796</c:v>
                </c:pt>
                <c:pt idx="601">
                  <c:v>35827</c:v>
                </c:pt>
                <c:pt idx="602">
                  <c:v>35855</c:v>
                </c:pt>
                <c:pt idx="603">
                  <c:v>35886</c:v>
                </c:pt>
                <c:pt idx="604">
                  <c:v>35916</c:v>
                </c:pt>
                <c:pt idx="605">
                  <c:v>35947</c:v>
                </c:pt>
                <c:pt idx="606">
                  <c:v>35977</c:v>
                </c:pt>
                <c:pt idx="607">
                  <c:v>36008</c:v>
                </c:pt>
                <c:pt idx="608">
                  <c:v>36039</c:v>
                </c:pt>
                <c:pt idx="609">
                  <c:v>36069</c:v>
                </c:pt>
                <c:pt idx="610">
                  <c:v>36100</c:v>
                </c:pt>
                <c:pt idx="611">
                  <c:v>36130</c:v>
                </c:pt>
                <c:pt idx="612">
                  <c:v>36161</c:v>
                </c:pt>
                <c:pt idx="613">
                  <c:v>36192</c:v>
                </c:pt>
                <c:pt idx="614">
                  <c:v>36220</c:v>
                </c:pt>
                <c:pt idx="615">
                  <c:v>36251</c:v>
                </c:pt>
                <c:pt idx="616">
                  <c:v>36281</c:v>
                </c:pt>
                <c:pt idx="617">
                  <c:v>36312</c:v>
                </c:pt>
                <c:pt idx="618">
                  <c:v>36342</c:v>
                </c:pt>
                <c:pt idx="619">
                  <c:v>36373</c:v>
                </c:pt>
                <c:pt idx="620">
                  <c:v>36404</c:v>
                </c:pt>
                <c:pt idx="621">
                  <c:v>36434</c:v>
                </c:pt>
                <c:pt idx="622">
                  <c:v>36465</c:v>
                </c:pt>
                <c:pt idx="623">
                  <c:v>36495</c:v>
                </c:pt>
                <c:pt idx="624">
                  <c:v>36526</c:v>
                </c:pt>
                <c:pt idx="625">
                  <c:v>36557</c:v>
                </c:pt>
                <c:pt idx="626">
                  <c:v>36586</c:v>
                </c:pt>
                <c:pt idx="627">
                  <c:v>36617</c:v>
                </c:pt>
                <c:pt idx="628">
                  <c:v>36647</c:v>
                </c:pt>
                <c:pt idx="629">
                  <c:v>36678</c:v>
                </c:pt>
                <c:pt idx="630">
                  <c:v>36708</c:v>
                </c:pt>
                <c:pt idx="631">
                  <c:v>36739</c:v>
                </c:pt>
                <c:pt idx="632">
                  <c:v>36770</c:v>
                </c:pt>
                <c:pt idx="633">
                  <c:v>36800</c:v>
                </c:pt>
                <c:pt idx="634">
                  <c:v>36831</c:v>
                </c:pt>
                <c:pt idx="635">
                  <c:v>36861</c:v>
                </c:pt>
                <c:pt idx="636">
                  <c:v>36892</c:v>
                </c:pt>
                <c:pt idx="637">
                  <c:v>36923</c:v>
                </c:pt>
                <c:pt idx="638">
                  <c:v>36951</c:v>
                </c:pt>
                <c:pt idx="639">
                  <c:v>36982</c:v>
                </c:pt>
                <c:pt idx="640">
                  <c:v>37012</c:v>
                </c:pt>
                <c:pt idx="641">
                  <c:v>37043</c:v>
                </c:pt>
                <c:pt idx="642">
                  <c:v>37073</c:v>
                </c:pt>
                <c:pt idx="643">
                  <c:v>37104</c:v>
                </c:pt>
                <c:pt idx="644">
                  <c:v>37135</c:v>
                </c:pt>
                <c:pt idx="645">
                  <c:v>37165</c:v>
                </c:pt>
                <c:pt idx="646">
                  <c:v>37196</c:v>
                </c:pt>
                <c:pt idx="647">
                  <c:v>37226</c:v>
                </c:pt>
                <c:pt idx="648">
                  <c:v>37257</c:v>
                </c:pt>
                <c:pt idx="649">
                  <c:v>37288</c:v>
                </c:pt>
                <c:pt idx="650">
                  <c:v>37316</c:v>
                </c:pt>
                <c:pt idx="651">
                  <c:v>37347</c:v>
                </c:pt>
                <c:pt idx="652">
                  <c:v>37377</c:v>
                </c:pt>
                <c:pt idx="653">
                  <c:v>37408</c:v>
                </c:pt>
                <c:pt idx="654">
                  <c:v>37438</c:v>
                </c:pt>
                <c:pt idx="655">
                  <c:v>37469</c:v>
                </c:pt>
                <c:pt idx="656">
                  <c:v>37500</c:v>
                </c:pt>
                <c:pt idx="657">
                  <c:v>37530</c:v>
                </c:pt>
                <c:pt idx="658">
                  <c:v>37561</c:v>
                </c:pt>
                <c:pt idx="659">
                  <c:v>37591</c:v>
                </c:pt>
                <c:pt idx="660">
                  <c:v>37622</c:v>
                </c:pt>
                <c:pt idx="661">
                  <c:v>37653</c:v>
                </c:pt>
                <c:pt idx="662">
                  <c:v>37681</c:v>
                </c:pt>
                <c:pt idx="663">
                  <c:v>37712</c:v>
                </c:pt>
                <c:pt idx="664">
                  <c:v>37742</c:v>
                </c:pt>
                <c:pt idx="665">
                  <c:v>37773</c:v>
                </c:pt>
                <c:pt idx="666">
                  <c:v>37803</c:v>
                </c:pt>
                <c:pt idx="667">
                  <c:v>37834</c:v>
                </c:pt>
                <c:pt idx="668">
                  <c:v>37865</c:v>
                </c:pt>
                <c:pt idx="669">
                  <c:v>37895</c:v>
                </c:pt>
                <c:pt idx="670">
                  <c:v>37926</c:v>
                </c:pt>
                <c:pt idx="671">
                  <c:v>37956</c:v>
                </c:pt>
                <c:pt idx="672">
                  <c:v>37987</c:v>
                </c:pt>
                <c:pt idx="673">
                  <c:v>38018</c:v>
                </c:pt>
                <c:pt idx="674">
                  <c:v>38047</c:v>
                </c:pt>
                <c:pt idx="675">
                  <c:v>38078</c:v>
                </c:pt>
                <c:pt idx="676">
                  <c:v>38108</c:v>
                </c:pt>
                <c:pt idx="677">
                  <c:v>38139</c:v>
                </c:pt>
                <c:pt idx="678">
                  <c:v>38169</c:v>
                </c:pt>
                <c:pt idx="679">
                  <c:v>38200</c:v>
                </c:pt>
                <c:pt idx="680">
                  <c:v>38231</c:v>
                </c:pt>
                <c:pt idx="681">
                  <c:v>38261</c:v>
                </c:pt>
                <c:pt idx="682">
                  <c:v>38292</c:v>
                </c:pt>
                <c:pt idx="683">
                  <c:v>38322</c:v>
                </c:pt>
                <c:pt idx="684">
                  <c:v>38353</c:v>
                </c:pt>
                <c:pt idx="685">
                  <c:v>38384</c:v>
                </c:pt>
                <c:pt idx="686">
                  <c:v>38412</c:v>
                </c:pt>
                <c:pt idx="687">
                  <c:v>38443</c:v>
                </c:pt>
                <c:pt idx="688">
                  <c:v>38473</c:v>
                </c:pt>
                <c:pt idx="689">
                  <c:v>38504</c:v>
                </c:pt>
                <c:pt idx="690">
                  <c:v>38534</c:v>
                </c:pt>
                <c:pt idx="691">
                  <c:v>38565</c:v>
                </c:pt>
                <c:pt idx="692">
                  <c:v>38596</c:v>
                </c:pt>
                <c:pt idx="693">
                  <c:v>38626</c:v>
                </c:pt>
                <c:pt idx="694">
                  <c:v>38657</c:v>
                </c:pt>
                <c:pt idx="695">
                  <c:v>38687</c:v>
                </c:pt>
                <c:pt idx="696">
                  <c:v>38718</c:v>
                </c:pt>
                <c:pt idx="697">
                  <c:v>38749</c:v>
                </c:pt>
                <c:pt idx="698">
                  <c:v>38777</c:v>
                </c:pt>
                <c:pt idx="699">
                  <c:v>38808</c:v>
                </c:pt>
                <c:pt idx="700">
                  <c:v>38838</c:v>
                </c:pt>
                <c:pt idx="701">
                  <c:v>38869</c:v>
                </c:pt>
                <c:pt idx="702">
                  <c:v>38899</c:v>
                </c:pt>
                <c:pt idx="703">
                  <c:v>38930</c:v>
                </c:pt>
                <c:pt idx="704">
                  <c:v>38961</c:v>
                </c:pt>
                <c:pt idx="705">
                  <c:v>38991</c:v>
                </c:pt>
                <c:pt idx="706">
                  <c:v>39022</c:v>
                </c:pt>
                <c:pt idx="707">
                  <c:v>39052</c:v>
                </c:pt>
                <c:pt idx="708" formatCode="m/d/yyyy">
                  <c:v>39083</c:v>
                </c:pt>
                <c:pt idx="709" formatCode="m/d/yyyy">
                  <c:v>39114</c:v>
                </c:pt>
                <c:pt idx="710" formatCode="m/d/yyyy">
                  <c:v>39142</c:v>
                </c:pt>
                <c:pt idx="711" formatCode="m/d/yyyy">
                  <c:v>39173</c:v>
                </c:pt>
                <c:pt idx="712" formatCode="m/d/yyyy">
                  <c:v>39203</c:v>
                </c:pt>
                <c:pt idx="713" formatCode="m/d/yyyy">
                  <c:v>39234</c:v>
                </c:pt>
                <c:pt idx="714" formatCode="m/d/yyyy">
                  <c:v>39264</c:v>
                </c:pt>
                <c:pt idx="715" formatCode="m/d/yyyy">
                  <c:v>39295</c:v>
                </c:pt>
                <c:pt idx="716" formatCode="m/d/yyyy">
                  <c:v>39326</c:v>
                </c:pt>
                <c:pt idx="717" formatCode="m/d/yyyy">
                  <c:v>39356</c:v>
                </c:pt>
                <c:pt idx="718" formatCode="m/d/yyyy">
                  <c:v>39387</c:v>
                </c:pt>
                <c:pt idx="719" formatCode="m/d/yyyy">
                  <c:v>39417</c:v>
                </c:pt>
                <c:pt idx="720" formatCode="m/d/yyyy">
                  <c:v>39448</c:v>
                </c:pt>
                <c:pt idx="721" formatCode="m/d/yyyy">
                  <c:v>39479</c:v>
                </c:pt>
                <c:pt idx="722" formatCode="m/d/yyyy">
                  <c:v>39508</c:v>
                </c:pt>
                <c:pt idx="723" formatCode="m/d/yyyy">
                  <c:v>39539</c:v>
                </c:pt>
                <c:pt idx="724" formatCode="m/d/yyyy">
                  <c:v>39569</c:v>
                </c:pt>
                <c:pt idx="725" formatCode="m/d/yyyy">
                  <c:v>39600</c:v>
                </c:pt>
                <c:pt idx="726" formatCode="m/d/yyyy">
                  <c:v>39630</c:v>
                </c:pt>
                <c:pt idx="727" formatCode="m/d/yyyy">
                  <c:v>39661</c:v>
                </c:pt>
                <c:pt idx="728" formatCode="m/d/yyyy">
                  <c:v>39692</c:v>
                </c:pt>
                <c:pt idx="729" formatCode="m/d/yyyy">
                  <c:v>39722</c:v>
                </c:pt>
                <c:pt idx="730" formatCode="m/d/yyyy">
                  <c:v>39753</c:v>
                </c:pt>
                <c:pt idx="731" formatCode="m/d/yyyy">
                  <c:v>39783</c:v>
                </c:pt>
                <c:pt idx="732" formatCode="m/d/yyyy">
                  <c:v>39814</c:v>
                </c:pt>
                <c:pt idx="733" formatCode="m/d/yyyy">
                  <c:v>39845</c:v>
                </c:pt>
                <c:pt idx="734" formatCode="m/d/yyyy">
                  <c:v>39873</c:v>
                </c:pt>
                <c:pt idx="735" formatCode="m/d/yyyy">
                  <c:v>39904</c:v>
                </c:pt>
                <c:pt idx="736" formatCode="m/d/yyyy">
                  <c:v>39934</c:v>
                </c:pt>
                <c:pt idx="737" formatCode="m/d/yyyy">
                  <c:v>39965</c:v>
                </c:pt>
                <c:pt idx="738" formatCode="m/d/yyyy">
                  <c:v>39995</c:v>
                </c:pt>
                <c:pt idx="739" formatCode="m/d/yyyy">
                  <c:v>40026</c:v>
                </c:pt>
                <c:pt idx="740" formatCode="m/d/yyyy">
                  <c:v>40057</c:v>
                </c:pt>
                <c:pt idx="741" formatCode="m/d/yyyy">
                  <c:v>40087</c:v>
                </c:pt>
                <c:pt idx="742" formatCode="m/d/yyyy">
                  <c:v>40118</c:v>
                </c:pt>
                <c:pt idx="743" formatCode="m/d/yyyy">
                  <c:v>40148</c:v>
                </c:pt>
                <c:pt idx="744" formatCode="m/d/yyyy">
                  <c:v>40179</c:v>
                </c:pt>
                <c:pt idx="745" formatCode="m/d/yyyy">
                  <c:v>40210</c:v>
                </c:pt>
                <c:pt idx="746" formatCode="m/d/yyyy">
                  <c:v>40238</c:v>
                </c:pt>
                <c:pt idx="747" formatCode="m/d/yyyy">
                  <c:v>40269</c:v>
                </c:pt>
                <c:pt idx="748" formatCode="m/d/yyyy">
                  <c:v>40299</c:v>
                </c:pt>
                <c:pt idx="749" formatCode="m/d/yyyy">
                  <c:v>40330</c:v>
                </c:pt>
                <c:pt idx="750" formatCode="m/d/yyyy">
                  <c:v>40360</c:v>
                </c:pt>
                <c:pt idx="751" formatCode="m/d/yyyy">
                  <c:v>40391</c:v>
                </c:pt>
                <c:pt idx="752" formatCode="m/d/yyyy">
                  <c:v>40422</c:v>
                </c:pt>
                <c:pt idx="753" formatCode="m/d/yyyy">
                  <c:v>40452</c:v>
                </c:pt>
                <c:pt idx="754" formatCode="m/d/yyyy">
                  <c:v>40483</c:v>
                </c:pt>
                <c:pt idx="755" formatCode="m/d/yyyy">
                  <c:v>40513</c:v>
                </c:pt>
                <c:pt idx="756" formatCode="m/d/yyyy">
                  <c:v>40544</c:v>
                </c:pt>
                <c:pt idx="757" formatCode="m/d/yyyy">
                  <c:v>40575</c:v>
                </c:pt>
                <c:pt idx="758" formatCode="m/d/yyyy">
                  <c:v>40603</c:v>
                </c:pt>
                <c:pt idx="759" formatCode="m/d/yyyy">
                  <c:v>40634</c:v>
                </c:pt>
                <c:pt idx="760" formatCode="m/d/yyyy">
                  <c:v>40664</c:v>
                </c:pt>
                <c:pt idx="761" formatCode="m/d/yyyy">
                  <c:v>40695</c:v>
                </c:pt>
                <c:pt idx="762" formatCode="m/d/yyyy">
                  <c:v>40725</c:v>
                </c:pt>
                <c:pt idx="763" formatCode="m/d/yyyy">
                  <c:v>40756</c:v>
                </c:pt>
                <c:pt idx="764" formatCode="m/d/yyyy">
                  <c:v>40787</c:v>
                </c:pt>
                <c:pt idx="765" formatCode="m/d/yyyy">
                  <c:v>40817</c:v>
                </c:pt>
                <c:pt idx="766" formatCode="m/d/yyyy">
                  <c:v>40848</c:v>
                </c:pt>
                <c:pt idx="767" formatCode="m/d/yyyy">
                  <c:v>40878</c:v>
                </c:pt>
                <c:pt idx="768" formatCode="m/d/yyyy">
                  <c:v>40909</c:v>
                </c:pt>
                <c:pt idx="769" formatCode="m/d/yyyy">
                  <c:v>40940</c:v>
                </c:pt>
                <c:pt idx="770" formatCode="m/d/yyyy">
                  <c:v>40969</c:v>
                </c:pt>
                <c:pt idx="771" formatCode="m/d/yyyy">
                  <c:v>41000</c:v>
                </c:pt>
                <c:pt idx="772" formatCode="m/d/yyyy">
                  <c:v>41030</c:v>
                </c:pt>
                <c:pt idx="773" formatCode="m/d/yyyy">
                  <c:v>41061</c:v>
                </c:pt>
                <c:pt idx="774" formatCode="m/d/yyyy">
                  <c:v>41091</c:v>
                </c:pt>
                <c:pt idx="775" formatCode="m/d/yyyy">
                  <c:v>41122</c:v>
                </c:pt>
                <c:pt idx="776" formatCode="m/d/yyyy">
                  <c:v>41153</c:v>
                </c:pt>
                <c:pt idx="777" formatCode="m/d/yyyy">
                  <c:v>41183</c:v>
                </c:pt>
                <c:pt idx="778" formatCode="m/d/yyyy">
                  <c:v>41214</c:v>
                </c:pt>
                <c:pt idx="779" formatCode="m/d/yyyy">
                  <c:v>41244</c:v>
                </c:pt>
                <c:pt idx="780" formatCode="m/d/yyyy">
                  <c:v>41275</c:v>
                </c:pt>
                <c:pt idx="781" formatCode="m/d/yyyy">
                  <c:v>41306</c:v>
                </c:pt>
                <c:pt idx="782" formatCode="m/d/yyyy">
                  <c:v>41334</c:v>
                </c:pt>
                <c:pt idx="783" formatCode="m/d/yyyy">
                  <c:v>41365</c:v>
                </c:pt>
                <c:pt idx="784" formatCode="m/d/yyyy">
                  <c:v>41395</c:v>
                </c:pt>
                <c:pt idx="785" formatCode="m/d/yyyy">
                  <c:v>41426</c:v>
                </c:pt>
                <c:pt idx="786" formatCode="m/d/yyyy">
                  <c:v>41456</c:v>
                </c:pt>
                <c:pt idx="787" formatCode="m/d/yyyy">
                  <c:v>41487</c:v>
                </c:pt>
                <c:pt idx="788" formatCode="m/d/yyyy">
                  <c:v>41518</c:v>
                </c:pt>
                <c:pt idx="789" formatCode="m/d/yyyy">
                  <c:v>41548</c:v>
                </c:pt>
                <c:pt idx="790" formatCode="m/d/yyyy">
                  <c:v>41579</c:v>
                </c:pt>
                <c:pt idx="791" formatCode="m/d/yyyy">
                  <c:v>41609</c:v>
                </c:pt>
                <c:pt idx="792" formatCode="m/d/yyyy">
                  <c:v>41640</c:v>
                </c:pt>
                <c:pt idx="793" formatCode="m/d/yyyy">
                  <c:v>41671</c:v>
                </c:pt>
                <c:pt idx="794" formatCode="m/d/yyyy">
                  <c:v>41699</c:v>
                </c:pt>
                <c:pt idx="795" formatCode="m/d/yyyy">
                  <c:v>41730</c:v>
                </c:pt>
                <c:pt idx="796" formatCode="m/d/yyyy">
                  <c:v>41760</c:v>
                </c:pt>
                <c:pt idx="797" formatCode="m/d/yyyy">
                  <c:v>41791</c:v>
                </c:pt>
                <c:pt idx="798" formatCode="m/d/yyyy">
                  <c:v>41821</c:v>
                </c:pt>
              </c:numCache>
            </c:numRef>
          </c:cat>
          <c:val>
            <c:numRef>
              <c:f>Sheet1!$B$22:$B$820</c:f>
              <c:numCache>
                <c:formatCode>0.0</c:formatCode>
                <c:ptCount val="799"/>
                <c:pt idx="0">
                  <c:v>3.4</c:v>
                </c:pt>
                <c:pt idx="1">
                  <c:v>3.8</c:v>
                </c:pt>
                <c:pt idx="2">
                  <c:v>4</c:v>
                </c:pt>
                <c:pt idx="3">
                  <c:v>3.9</c:v>
                </c:pt>
                <c:pt idx="4">
                  <c:v>3.5</c:v>
                </c:pt>
                <c:pt idx="5">
                  <c:v>3.6</c:v>
                </c:pt>
                <c:pt idx="6">
                  <c:v>3.6</c:v>
                </c:pt>
                <c:pt idx="7">
                  <c:v>3.9</c:v>
                </c:pt>
                <c:pt idx="8">
                  <c:v>3.8</c:v>
                </c:pt>
                <c:pt idx="9">
                  <c:v>3.7</c:v>
                </c:pt>
                <c:pt idx="10">
                  <c:v>3.8</c:v>
                </c:pt>
                <c:pt idx="11">
                  <c:v>4</c:v>
                </c:pt>
                <c:pt idx="12">
                  <c:v>4.3</c:v>
                </c:pt>
                <c:pt idx="13">
                  <c:v>4.7</c:v>
                </c:pt>
                <c:pt idx="14">
                  <c:v>5</c:v>
                </c:pt>
                <c:pt idx="15">
                  <c:v>5.3</c:v>
                </c:pt>
                <c:pt idx="16">
                  <c:v>6.1</c:v>
                </c:pt>
                <c:pt idx="17">
                  <c:v>6.2</c:v>
                </c:pt>
                <c:pt idx="18">
                  <c:v>6.7</c:v>
                </c:pt>
                <c:pt idx="19">
                  <c:v>6.8</c:v>
                </c:pt>
                <c:pt idx="20">
                  <c:v>6.6</c:v>
                </c:pt>
                <c:pt idx="21">
                  <c:v>7.9</c:v>
                </c:pt>
                <c:pt idx="22">
                  <c:v>6.4</c:v>
                </c:pt>
                <c:pt idx="23">
                  <c:v>6.6</c:v>
                </c:pt>
                <c:pt idx="24">
                  <c:v>6.5</c:v>
                </c:pt>
                <c:pt idx="25">
                  <c:v>6.4</c:v>
                </c:pt>
                <c:pt idx="26">
                  <c:v>6.3</c:v>
                </c:pt>
                <c:pt idx="27">
                  <c:v>5.8</c:v>
                </c:pt>
                <c:pt idx="28">
                  <c:v>5.5</c:v>
                </c:pt>
                <c:pt idx="29">
                  <c:v>5.4</c:v>
                </c:pt>
                <c:pt idx="30">
                  <c:v>5</c:v>
                </c:pt>
                <c:pt idx="31">
                  <c:v>4.5</c:v>
                </c:pt>
                <c:pt idx="32">
                  <c:v>4.4000000000000004</c:v>
                </c:pt>
                <c:pt idx="33">
                  <c:v>4.2</c:v>
                </c:pt>
                <c:pt idx="34">
                  <c:v>4.2</c:v>
                </c:pt>
                <c:pt idx="35">
                  <c:v>4.3</c:v>
                </c:pt>
                <c:pt idx="36">
                  <c:v>3.7</c:v>
                </c:pt>
                <c:pt idx="37">
                  <c:v>3.4</c:v>
                </c:pt>
                <c:pt idx="38">
                  <c:v>3.4</c:v>
                </c:pt>
                <c:pt idx="39">
                  <c:v>3.1</c:v>
                </c:pt>
                <c:pt idx="40">
                  <c:v>3</c:v>
                </c:pt>
                <c:pt idx="41">
                  <c:v>3.2</c:v>
                </c:pt>
                <c:pt idx="42">
                  <c:v>3.1</c:v>
                </c:pt>
                <c:pt idx="43">
                  <c:v>3.1</c:v>
                </c:pt>
                <c:pt idx="44">
                  <c:v>3.3</c:v>
                </c:pt>
                <c:pt idx="45">
                  <c:v>3.5</c:v>
                </c:pt>
                <c:pt idx="46">
                  <c:v>3.5</c:v>
                </c:pt>
                <c:pt idx="47">
                  <c:v>3.1</c:v>
                </c:pt>
                <c:pt idx="48">
                  <c:v>3.2</c:v>
                </c:pt>
                <c:pt idx="49">
                  <c:v>3.1</c:v>
                </c:pt>
                <c:pt idx="50">
                  <c:v>2.9</c:v>
                </c:pt>
                <c:pt idx="51">
                  <c:v>2.9</c:v>
                </c:pt>
                <c:pt idx="52">
                  <c:v>3</c:v>
                </c:pt>
                <c:pt idx="53">
                  <c:v>3</c:v>
                </c:pt>
                <c:pt idx="54">
                  <c:v>3.2</c:v>
                </c:pt>
                <c:pt idx="55">
                  <c:v>3.4</c:v>
                </c:pt>
                <c:pt idx="56">
                  <c:v>3.1</c:v>
                </c:pt>
                <c:pt idx="57">
                  <c:v>3</c:v>
                </c:pt>
                <c:pt idx="58">
                  <c:v>2.8</c:v>
                </c:pt>
                <c:pt idx="59">
                  <c:v>2.7</c:v>
                </c:pt>
                <c:pt idx="60">
                  <c:v>2.9</c:v>
                </c:pt>
                <c:pt idx="61">
                  <c:v>2.6</c:v>
                </c:pt>
                <c:pt idx="62">
                  <c:v>2.6</c:v>
                </c:pt>
                <c:pt idx="63">
                  <c:v>2.7</c:v>
                </c:pt>
                <c:pt idx="64">
                  <c:v>2.5</c:v>
                </c:pt>
                <c:pt idx="65">
                  <c:v>2.5</c:v>
                </c:pt>
                <c:pt idx="66">
                  <c:v>2.6</c:v>
                </c:pt>
                <c:pt idx="67">
                  <c:v>2.7</c:v>
                </c:pt>
                <c:pt idx="68">
                  <c:v>2.9</c:v>
                </c:pt>
                <c:pt idx="69">
                  <c:v>3.1</c:v>
                </c:pt>
                <c:pt idx="70">
                  <c:v>3.5</c:v>
                </c:pt>
                <c:pt idx="71">
                  <c:v>4.5</c:v>
                </c:pt>
                <c:pt idx="72">
                  <c:v>4.9000000000000004</c:v>
                </c:pt>
                <c:pt idx="73">
                  <c:v>5.2</c:v>
                </c:pt>
                <c:pt idx="74">
                  <c:v>5.7</c:v>
                </c:pt>
                <c:pt idx="75">
                  <c:v>5.9</c:v>
                </c:pt>
                <c:pt idx="76">
                  <c:v>5.9</c:v>
                </c:pt>
                <c:pt idx="77">
                  <c:v>5.6</c:v>
                </c:pt>
                <c:pt idx="78">
                  <c:v>5.8</c:v>
                </c:pt>
                <c:pt idx="79">
                  <c:v>6</c:v>
                </c:pt>
                <c:pt idx="80">
                  <c:v>6.1</c:v>
                </c:pt>
                <c:pt idx="81">
                  <c:v>5.7</c:v>
                </c:pt>
                <c:pt idx="82">
                  <c:v>5.3</c:v>
                </c:pt>
                <c:pt idx="83">
                  <c:v>5</c:v>
                </c:pt>
                <c:pt idx="84">
                  <c:v>4.9000000000000004</c:v>
                </c:pt>
                <c:pt idx="85">
                  <c:v>4.7</c:v>
                </c:pt>
                <c:pt idx="86">
                  <c:v>4.5999999999999996</c:v>
                </c:pt>
                <c:pt idx="87">
                  <c:v>4.7</c:v>
                </c:pt>
                <c:pt idx="88">
                  <c:v>4.3</c:v>
                </c:pt>
                <c:pt idx="89">
                  <c:v>4.2</c:v>
                </c:pt>
                <c:pt idx="90">
                  <c:v>4</c:v>
                </c:pt>
                <c:pt idx="91">
                  <c:v>4.2</c:v>
                </c:pt>
                <c:pt idx="92">
                  <c:v>4.0999999999999996</c:v>
                </c:pt>
                <c:pt idx="93">
                  <c:v>4.3</c:v>
                </c:pt>
                <c:pt idx="94">
                  <c:v>4.2</c:v>
                </c:pt>
                <c:pt idx="95">
                  <c:v>4.2</c:v>
                </c:pt>
                <c:pt idx="96">
                  <c:v>4</c:v>
                </c:pt>
                <c:pt idx="97">
                  <c:v>3.9</c:v>
                </c:pt>
                <c:pt idx="98">
                  <c:v>4.2</c:v>
                </c:pt>
                <c:pt idx="99">
                  <c:v>4</c:v>
                </c:pt>
                <c:pt idx="100">
                  <c:v>4.3</c:v>
                </c:pt>
                <c:pt idx="101">
                  <c:v>4.3</c:v>
                </c:pt>
                <c:pt idx="102">
                  <c:v>4.4000000000000004</c:v>
                </c:pt>
                <c:pt idx="103">
                  <c:v>4.0999999999999996</c:v>
                </c:pt>
                <c:pt idx="104">
                  <c:v>3.9</c:v>
                </c:pt>
                <c:pt idx="105">
                  <c:v>3.9</c:v>
                </c:pt>
                <c:pt idx="106">
                  <c:v>4.3</c:v>
                </c:pt>
                <c:pt idx="107">
                  <c:v>4.2</c:v>
                </c:pt>
                <c:pt idx="108">
                  <c:v>4.2</c:v>
                </c:pt>
                <c:pt idx="109">
                  <c:v>3.9</c:v>
                </c:pt>
                <c:pt idx="110">
                  <c:v>3.7</c:v>
                </c:pt>
                <c:pt idx="111">
                  <c:v>3.9</c:v>
                </c:pt>
                <c:pt idx="112">
                  <c:v>4.0999999999999996</c:v>
                </c:pt>
                <c:pt idx="113">
                  <c:v>4.3</c:v>
                </c:pt>
                <c:pt idx="114">
                  <c:v>4.2</c:v>
                </c:pt>
                <c:pt idx="115">
                  <c:v>4.0999999999999996</c:v>
                </c:pt>
                <c:pt idx="116">
                  <c:v>4.4000000000000004</c:v>
                </c:pt>
                <c:pt idx="117">
                  <c:v>4.5</c:v>
                </c:pt>
                <c:pt idx="118">
                  <c:v>5.0999999999999996</c:v>
                </c:pt>
                <c:pt idx="119">
                  <c:v>5.2</c:v>
                </c:pt>
                <c:pt idx="120">
                  <c:v>5.8</c:v>
                </c:pt>
                <c:pt idx="121">
                  <c:v>6.4</c:v>
                </c:pt>
                <c:pt idx="122">
                  <c:v>6.7</c:v>
                </c:pt>
                <c:pt idx="123">
                  <c:v>7.4</c:v>
                </c:pt>
                <c:pt idx="124">
                  <c:v>7.4</c:v>
                </c:pt>
                <c:pt idx="125">
                  <c:v>7.3</c:v>
                </c:pt>
                <c:pt idx="126">
                  <c:v>7.5</c:v>
                </c:pt>
                <c:pt idx="127">
                  <c:v>7.4</c:v>
                </c:pt>
                <c:pt idx="128">
                  <c:v>7.1</c:v>
                </c:pt>
                <c:pt idx="129">
                  <c:v>6.7</c:v>
                </c:pt>
                <c:pt idx="130">
                  <c:v>6.2</c:v>
                </c:pt>
                <c:pt idx="131">
                  <c:v>6.2</c:v>
                </c:pt>
                <c:pt idx="132">
                  <c:v>6</c:v>
                </c:pt>
                <c:pt idx="133">
                  <c:v>5.9</c:v>
                </c:pt>
                <c:pt idx="134">
                  <c:v>5.6</c:v>
                </c:pt>
                <c:pt idx="135">
                  <c:v>5.2</c:v>
                </c:pt>
                <c:pt idx="136">
                  <c:v>5.0999999999999996</c:v>
                </c:pt>
                <c:pt idx="137">
                  <c:v>5</c:v>
                </c:pt>
                <c:pt idx="138">
                  <c:v>5.0999999999999996</c:v>
                </c:pt>
                <c:pt idx="139">
                  <c:v>5.2</c:v>
                </c:pt>
                <c:pt idx="140">
                  <c:v>5.5</c:v>
                </c:pt>
                <c:pt idx="141">
                  <c:v>5.7</c:v>
                </c:pt>
                <c:pt idx="142">
                  <c:v>5.8</c:v>
                </c:pt>
                <c:pt idx="143">
                  <c:v>5.3</c:v>
                </c:pt>
                <c:pt idx="144">
                  <c:v>5.2</c:v>
                </c:pt>
                <c:pt idx="145">
                  <c:v>4.8</c:v>
                </c:pt>
                <c:pt idx="146">
                  <c:v>5.4</c:v>
                </c:pt>
                <c:pt idx="147">
                  <c:v>5.2</c:v>
                </c:pt>
                <c:pt idx="148">
                  <c:v>5.0999999999999996</c:v>
                </c:pt>
                <c:pt idx="149">
                  <c:v>5.4</c:v>
                </c:pt>
                <c:pt idx="150">
                  <c:v>5.5</c:v>
                </c:pt>
                <c:pt idx="151">
                  <c:v>5.6</c:v>
                </c:pt>
                <c:pt idx="152">
                  <c:v>5.5</c:v>
                </c:pt>
                <c:pt idx="153">
                  <c:v>6.1</c:v>
                </c:pt>
                <c:pt idx="154">
                  <c:v>6.1</c:v>
                </c:pt>
                <c:pt idx="155">
                  <c:v>6.6</c:v>
                </c:pt>
                <c:pt idx="156">
                  <c:v>6.6</c:v>
                </c:pt>
                <c:pt idx="157">
                  <c:v>6.9</c:v>
                </c:pt>
                <c:pt idx="158">
                  <c:v>6.9</c:v>
                </c:pt>
                <c:pt idx="159">
                  <c:v>7</c:v>
                </c:pt>
                <c:pt idx="160">
                  <c:v>7.1</c:v>
                </c:pt>
                <c:pt idx="161">
                  <c:v>6.9</c:v>
                </c:pt>
                <c:pt idx="162">
                  <c:v>7</c:v>
                </c:pt>
                <c:pt idx="163">
                  <c:v>6.6</c:v>
                </c:pt>
                <c:pt idx="164">
                  <c:v>6.7</c:v>
                </c:pt>
                <c:pt idx="165">
                  <c:v>6.5</c:v>
                </c:pt>
                <c:pt idx="166">
                  <c:v>6.1</c:v>
                </c:pt>
                <c:pt idx="167">
                  <c:v>6</c:v>
                </c:pt>
                <c:pt idx="168">
                  <c:v>5.8</c:v>
                </c:pt>
                <c:pt idx="169">
                  <c:v>5.5</c:v>
                </c:pt>
                <c:pt idx="170">
                  <c:v>5.6</c:v>
                </c:pt>
                <c:pt idx="171">
                  <c:v>5.6</c:v>
                </c:pt>
                <c:pt idx="172">
                  <c:v>5.5</c:v>
                </c:pt>
                <c:pt idx="173">
                  <c:v>5.5</c:v>
                </c:pt>
                <c:pt idx="174">
                  <c:v>5.4</c:v>
                </c:pt>
                <c:pt idx="175">
                  <c:v>5.7</c:v>
                </c:pt>
                <c:pt idx="176">
                  <c:v>5.6</c:v>
                </c:pt>
                <c:pt idx="177">
                  <c:v>5.4</c:v>
                </c:pt>
                <c:pt idx="178">
                  <c:v>5.7</c:v>
                </c:pt>
                <c:pt idx="179">
                  <c:v>5.5</c:v>
                </c:pt>
                <c:pt idx="180">
                  <c:v>5.7</c:v>
                </c:pt>
                <c:pt idx="181">
                  <c:v>5.9</c:v>
                </c:pt>
                <c:pt idx="182">
                  <c:v>5.7</c:v>
                </c:pt>
                <c:pt idx="183">
                  <c:v>5.7</c:v>
                </c:pt>
                <c:pt idx="184">
                  <c:v>5.9</c:v>
                </c:pt>
                <c:pt idx="185">
                  <c:v>5.6</c:v>
                </c:pt>
                <c:pt idx="186">
                  <c:v>5.6</c:v>
                </c:pt>
                <c:pt idx="187">
                  <c:v>5.4</c:v>
                </c:pt>
                <c:pt idx="188">
                  <c:v>5.5</c:v>
                </c:pt>
                <c:pt idx="189">
                  <c:v>5.5</c:v>
                </c:pt>
                <c:pt idx="190">
                  <c:v>5.7</c:v>
                </c:pt>
                <c:pt idx="191">
                  <c:v>5.5</c:v>
                </c:pt>
                <c:pt idx="192">
                  <c:v>5.6</c:v>
                </c:pt>
                <c:pt idx="193">
                  <c:v>5.4</c:v>
                </c:pt>
                <c:pt idx="194">
                  <c:v>5.4</c:v>
                </c:pt>
                <c:pt idx="195">
                  <c:v>5.3</c:v>
                </c:pt>
                <c:pt idx="196">
                  <c:v>5.0999999999999996</c:v>
                </c:pt>
                <c:pt idx="197">
                  <c:v>5.2</c:v>
                </c:pt>
                <c:pt idx="198">
                  <c:v>4.9000000000000004</c:v>
                </c:pt>
                <c:pt idx="199">
                  <c:v>5</c:v>
                </c:pt>
                <c:pt idx="200">
                  <c:v>5.0999999999999996</c:v>
                </c:pt>
                <c:pt idx="201">
                  <c:v>5.0999999999999996</c:v>
                </c:pt>
                <c:pt idx="202">
                  <c:v>4.8</c:v>
                </c:pt>
                <c:pt idx="203">
                  <c:v>5</c:v>
                </c:pt>
                <c:pt idx="204">
                  <c:v>4.9000000000000004</c:v>
                </c:pt>
                <c:pt idx="205">
                  <c:v>5.0999999999999996</c:v>
                </c:pt>
                <c:pt idx="206">
                  <c:v>4.7</c:v>
                </c:pt>
                <c:pt idx="207">
                  <c:v>4.8</c:v>
                </c:pt>
                <c:pt idx="208">
                  <c:v>4.5999999999999996</c:v>
                </c:pt>
                <c:pt idx="209">
                  <c:v>4.5999999999999996</c:v>
                </c:pt>
                <c:pt idx="210">
                  <c:v>4.4000000000000004</c:v>
                </c:pt>
                <c:pt idx="211">
                  <c:v>4.4000000000000004</c:v>
                </c:pt>
                <c:pt idx="212">
                  <c:v>4.3</c:v>
                </c:pt>
                <c:pt idx="213">
                  <c:v>4.2</c:v>
                </c:pt>
                <c:pt idx="214">
                  <c:v>4.0999999999999996</c:v>
                </c:pt>
                <c:pt idx="215">
                  <c:v>4</c:v>
                </c:pt>
                <c:pt idx="216">
                  <c:v>4</c:v>
                </c:pt>
                <c:pt idx="217">
                  <c:v>3.8</c:v>
                </c:pt>
                <c:pt idx="218">
                  <c:v>3.8</c:v>
                </c:pt>
                <c:pt idx="219">
                  <c:v>3.8</c:v>
                </c:pt>
                <c:pt idx="220">
                  <c:v>3.9</c:v>
                </c:pt>
                <c:pt idx="221">
                  <c:v>3.8</c:v>
                </c:pt>
                <c:pt idx="222">
                  <c:v>3.8</c:v>
                </c:pt>
                <c:pt idx="223">
                  <c:v>3.8</c:v>
                </c:pt>
                <c:pt idx="224">
                  <c:v>3.7</c:v>
                </c:pt>
                <c:pt idx="225">
                  <c:v>3.7</c:v>
                </c:pt>
                <c:pt idx="226">
                  <c:v>3.6</c:v>
                </c:pt>
                <c:pt idx="227">
                  <c:v>3.8</c:v>
                </c:pt>
                <c:pt idx="228">
                  <c:v>3.9</c:v>
                </c:pt>
                <c:pt idx="229">
                  <c:v>3.8</c:v>
                </c:pt>
                <c:pt idx="230">
                  <c:v>3.8</c:v>
                </c:pt>
                <c:pt idx="231">
                  <c:v>3.8</c:v>
                </c:pt>
                <c:pt idx="232">
                  <c:v>3.8</c:v>
                </c:pt>
                <c:pt idx="233">
                  <c:v>3.9</c:v>
                </c:pt>
                <c:pt idx="234">
                  <c:v>3.8</c:v>
                </c:pt>
                <c:pt idx="235">
                  <c:v>3.8</c:v>
                </c:pt>
                <c:pt idx="236">
                  <c:v>3.8</c:v>
                </c:pt>
                <c:pt idx="237">
                  <c:v>4</c:v>
                </c:pt>
                <c:pt idx="238">
                  <c:v>3.9</c:v>
                </c:pt>
                <c:pt idx="239">
                  <c:v>3.8</c:v>
                </c:pt>
                <c:pt idx="240">
                  <c:v>3.7</c:v>
                </c:pt>
                <c:pt idx="241">
                  <c:v>3.8</c:v>
                </c:pt>
                <c:pt idx="242">
                  <c:v>3.7</c:v>
                </c:pt>
                <c:pt idx="243">
                  <c:v>3.5</c:v>
                </c:pt>
                <c:pt idx="244">
                  <c:v>3.5</c:v>
                </c:pt>
                <c:pt idx="245">
                  <c:v>3.7</c:v>
                </c:pt>
                <c:pt idx="246">
                  <c:v>3.7</c:v>
                </c:pt>
                <c:pt idx="247">
                  <c:v>3.5</c:v>
                </c:pt>
                <c:pt idx="248">
                  <c:v>3.4</c:v>
                </c:pt>
                <c:pt idx="249">
                  <c:v>3.4</c:v>
                </c:pt>
                <c:pt idx="250">
                  <c:v>3.4</c:v>
                </c:pt>
                <c:pt idx="251">
                  <c:v>3.4</c:v>
                </c:pt>
                <c:pt idx="252">
                  <c:v>3.4</c:v>
                </c:pt>
                <c:pt idx="253">
                  <c:v>3.4</c:v>
                </c:pt>
                <c:pt idx="254">
                  <c:v>3.4</c:v>
                </c:pt>
                <c:pt idx="255">
                  <c:v>3.4</c:v>
                </c:pt>
                <c:pt idx="256">
                  <c:v>3.4</c:v>
                </c:pt>
                <c:pt idx="257">
                  <c:v>3.5</c:v>
                </c:pt>
                <c:pt idx="258">
                  <c:v>3.5</c:v>
                </c:pt>
                <c:pt idx="259">
                  <c:v>3.5</c:v>
                </c:pt>
                <c:pt idx="260">
                  <c:v>3.7</c:v>
                </c:pt>
                <c:pt idx="261">
                  <c:v>3.7</c:v>
                </c:pt>
                <c:pt idx="262">
                  <c:v>3.5</c:v>
                </c:pt>
                <c:pt idx="263">
                  <c:v>3.5</c:v>
                </c:pt>
                <c:pt idx="264">
                  <c:v>3.9</c:v>
                </c:pt>
                <c:pt idx="265">
                  <c:v>4.2</c:v>
                </c:pt>
                <c:pt idx="266">
                  <c:v>4.4000000000000004</c:v>
                </c:pt>
                <c:pt idx="267">
                  <c:v>4.5999999999999996</c:v>
                </c:pt>
                <c:pt idx="268">
                  <c:v>4.8</c:v>
                </c:pt>
                <c:pt idx="269">
                  <c:v>4.9000000000000004</c:v>
                </c:pt>
                <c:pt idx="270">
                  <c:v>5</c:v>
                </c:pt>
                <c:pt idx="271">
                  <c:v>5.0999999999999996</c:v>
                </c:pt>
                <c:pt idx="272">
                  <c:v>5.4</c:v>
                </c:pt>
                <c:pt idx="273">
                  <c:v>5.5</c:v>
                </c:pt>
                <c:pt idx="274">
                  <c:v>5.9</c:v>
                </c:pt>
                <c:pt idx="275">
                  <c:v>6.1</c:v>
                </c:pt>
                <c:pt idx="276">
                  <c:v>5.9</c:v>
                </c:pt>
                <c:pt idx="277">
                  <c:v>5.9</c:v>
                </c:pt>
                <c:pt idx="278">
                  <c:v>6</c:v>
                </c:pt>
                <c:pt idx="279">
                  <c:v>5.9</c:v>
                </c:pt>
                <c:pt idx="280">
                  <c:v>5.9</c:v>
                </c:pt>
                <c:pt idx="281">
                  <c:v>5.9</c:v>
                </c:pt>
                <c:pt idx="282">
                  <c:v>6</c:v>
                </c:pt>
                <c:pt idx="283">
                  <c:v>6.1</c:v>
                </c:pt>
                <c:pt idx="284">
                  <c:v>6</c:v>
                </c:pt>
                <c:pt idx="285">
                  <c:v>5.8</c:v>
                </c:pt>
                <c:pt idx="286">
                  <c:v>6</c:v>
                </c:pt>
                <c:pt idx="287">
                  <c:v>6</c:v>
                </c:pt>
                <c:pt idx="288">
                  <c:v>5.8</c:v>
                </c:pt>
                <c:pt idx="289">
                  <c:v>5.7</c:v>
                </c:pt>
                <c:pt idx="290">
                  <c:v>5.8</c:v>
                </c:pt>
                <c:pt idx="291">
                  <c:v>5.7</c:v>
                </c:pt>
                <c:pt idx="292">
                  <c:v>5.7</c:v>
                </c:pt>
                <c:pt idx="293">
                  <c:v>5.7</c:v>
                </c:pt>
                <c:pt idx="294">
                  <c:v>5.6</c:v>
                </c:pt>
                <c:pt idx="295">
                  <c:v>5.6</c:v>
                </c:pt>
                <c:pt idx="296">
                  <c:v>5.5</c:v>
                </c:pt>
                <c:pt idx="297">
                  <c:v>5.6</c:v>
                </c:pt>
                <c:pt idx="298">
                  <c:v>5.3</c:v>
                </c:pt>
                <c:pt idx="299">
                  <c:v>5.2</c:v>
                </c:pt>
                <c:pt idx="300">
                  <c:v>4.9000000000000004</c:v>
                </c:pt>
                <c:pt idx="301">
                  <c:v>5</c:v>
                </c:pt>
                <c:pt idx="302">
                  <c:v>4.9000000000000004</c:v>
                </c:pt>
                <c:pt idx="303">
                  <c:v>5</c:v>
                </c:pt>
                <c:pt idx="304">
                  <c:v>4.9000000000000004</c:v>
                </c:pt>
                <c:pt idx="305">
                  <c:v>4.9000000000000004</c:v>
                </c:pt>
                <c:pt idx="306">
                  <c:v>4.8</c:v>
                </c:pt>
                <c:pt idx="307">
                  <c:v>4.8</c:v>
                </c:pt>
                <c:pt idx="308">
                  <c:v>4.8</c:v>
                </c:pt>
                <c:pt idx="309">
                  <c:v>4.5999999999999996</c:v>
                </c:pt>
                <c:pt idx="310">
                  <c:v>4.8</c:v>
                </c:pt>
                <c:pt idx="311">
                  <c:v>4.9000000000000004</c:v>
                </c:pt>
                <c:pt idx="312">
                  <c:v>5.0999999999999996</c:v>
                </c:pt>
                <c:pt idx="313">
                  <c:v>5.2</c:v>
                </c:pt>
                <c:pt idx="314">
                  <c:v>5.0999999999999996</c:v>
                </c:pt>
                <c:pt idx="315">
                  <c:v>5.0999999999999996</c:v>
                </c:pt>
                <c:pt idx="316">
                  <c:v>5.0999999999999996</c:v>
                </c:pt>
                <c:pt idx="317">
                  <c:v>5.4</c:v>
                </c:pt>
                <c:pt idx="318">
                  <c:v>5.5</c:v>
                </c:pt>
                <c:pt idx="319">
                  <c:v>5.5</c:v>
                </c:pt>
                <c:pt idx="320">
                  <c:v>5.9</c:v>
                </c:pt>
                <c:pt idx="321">
                  <c:v>6</c:v>
                </c:pt>
                <c:pt idx="322">
                  <c:v>6.6</c:v>
                </c:pt>
                <c:pt idx="323">
                  <c:v>7.2</c:v>
                </c:pt>
                <c:pt idx="324">
                  <c:v>8.1</c:v>
                </c:pt>
                <c:pt idx="325">
                  <c:v>8.1</c:v>
                </c:pt>
                <c:pt idx="326">
                  <c:v>8.6</c:v>
                </c:pt>
                <c:pt idx="327">
                  <c:v>8.8000000000000007</c:v>
                </c:pt>
                <c:pt idx="328">
                  <c:v>9</c:v>
                </c:pt>
                <c:pt idx="329">
                  <c:v>8.8000000000000007</c:v>
                </c:pt>
                <c:pt idx="330">
                  <c:v>8.6</c:v>
                </c:pt>
                <c:pt idx="331">
                  <c:v>8.4</c:v>
                </c:pt>
                <c:pt idx="332">
                  <c:v>8.4</c:v>
                </c:pt>
                <c:pt idx="333">
                  <c:v>8.4</c:v>
                </c:pt>
                <c:pt idx="334">
                  <c:v>8.3000000000000007</c:v>
                </c:pt>
                <c:pt idx="335">
                  <c:v>8.1999999999999993</c:v>
                </c:pt>
                <c:pt idx="336">
                  <c:v>7.9</c:v>
                </c:pt>
                <c:pt idx="337">
                  <c:v>7.7</c:v>
                </c:pt>
                <c:pt idx="338">
                  <c:v>7.6</c:v>
                </c:pt>
                <c:pt idx="339">
                  <c:v>7.7</c:v>
                </c:pt>
                <c:pt idx="340">
                  <c:v>7.4</c:v>
                </c:pt>
                <c:pt idx="341">
                  <c:v>7.6</c:v>
                </c:pt>
                <c:pt idx="342">
                  <c:v>7.8</c:v>
                </c:pt>
                <c:pt idx="343">
                  <c:v>7.8</c:v>
                </c:pt>
                <c:pt idx="344">
                  <c:v>7.6</c:v>
                </c:pt>
                <c:pt idx="345">
                  <c:v>7.7</c:v>
                </c:pt>
                <c:pt idx="346">
                  <c:v>7.8</c:v>
                </c:pt>
                <c:pt idx="347">
                  <c:v>7.8</c:v>
                </c:pt>
                <c:pt idx="348">
                  <c:v>7.5</c:v>
                </c:pt>
                <c:pt idx="349">
                  <c:v>7.6</c:v>
                </c:pt>
                <c:pt idx="350">
                  <c:v>7.4</c:v>
                </c:pt>
                <c:pt idx="351">
                  <c:v>7.2</c:v>
                </c:pt>
                <c:pt idx="352">
                  <c:v>7</c:v>
                </c:pt>
                <c:pt idx="353">
                  <c:v>7.2</c:v>
                </c:pt>
                <c:pt idx="354">
                  <c:v>6.9</c:v>
                </c:pt>
                <c:pt idx="355">
                  <c:v>7</c:v>
                </c:pt>
                <c:pt idx="356">
                  <c:v>6.8</c:v>
                </c:pt>
                <c:pt idx="357">
                  <c:v>6.8</c:v>
                </c:pt>
                <c:pt idx="358">
                  <c:v>6.8</c:v>
                </c:pt>
                <c:pt idx="359">
                  <c:v>6.4</c:v>
                </c:pt>
                <c:pt idx="360">
                  <c:v>6.4</c:v>
                </c:pt>
                <c:pt idx="361">
                  <c:v>6.3</c:v>
                </c:pt>
                <c:pt idx="362">
                  <c:v>6.3</c:v>
                </c:pt>
                <c:pt idx="363">
                  <c:v>6.1</c:v>
                </c:pt>
                <c:pt idx="364">
                  <c:v>6</c:v>
                </c:pt>
                <c:pt idx="365">
                  <c:v>5.9</c:v>
                </c:pt>
                <c:pt idx="366">
                  <c:v>6.2</c:v>
                </c:pt>
                <c:pt idx="367">
                  <c:v>5.9</c:v>
                </c:pt>
                <c:pt idx="368">
                  <c:v>6</c:v>
                </c:pt>
                <c:pt idx="369">
                  <c:v>5.8</c:v>
                </c:pt>
                <c:pt idx="370">
                  <c:v>5.9</c:v>
                </c:pt>
                <c:pt idx="371">
                  <c:v>6</c:v>
                </c:pt>
                <c:pt idx="372">
                  <c:v>5.9</c:v>
                </c:pt>
                <c:pt idx="373">
                  <c:v>5.9</c:v>
                </c:pt>
                <c:pt idx="374">
                  <c:v>5.8</c:v>
                </c:pt>
                <c:pt idx="375">
                  <c:v>5.8</c:v>
                </c:pt>
                <c:pt idx="376">
                  <c:v>5.6</c:v>
                </c:pt>
                <c:pt idx="377">
                  <c:v>5.7</c:v>
                </c:pt>
                <c:pt idx="378">
                  <c:v>5.7</c:v>
                </c:pt>
                <c:pt idx="379">
                  <c:v>6</c:v>
                </c:pt>
                <c:pt idx="380">
                  <c:v>5.9</c:v>
                </c:pt>
                <c:pt idx="381">
                  <c:v>6</c:v>
                </c:pt>
                <c:pt idx="382">
                  <c:v>5.9</c:v>
                </c:pt>
                <c:pt idx="383">
                  <c:v>6</c:v>
                </c:pt>
                <c:pt idx="384">
                  <c:v>6.3</c:v>
                </c:pt>
                <c:pt idx="385">
                  <c:v>6.3</c:v>
                </c:pt>
                <c:pt idx="386">
                  <c:v>6.3</c:v>
                </c:pt>
                <c:pt idx="387">
                  <c:v>6.9</c:v>
                </c:pt>
                <c:pt idx="388">
                  <c:v>7.5</c:v>
                </c:pt>
                <c:pt idx="389">
                  <c:v>7.6</c:v>
                </c:pt>
                <c:pt idx="390">
                  <c:v>7.8</c:v>
                </c:pt>
                <c:pt idx="391">
                  <c:v>7.7</c:v>
                </c:pt>
                <c:pt idx="392">
                  <c:v>7.5</c:v>
                </c:pt>
                <c:pt idx="393">
                  <c:v>7.5</c:v>
                </c:pt>
                <c:pt idx="394">
                  <c:v>7.5</c:v>
                </c:pt>
                <c:pt idx="395">
                  <c:v>7.2</c:v>
                </c:pt>
                <c:pt idx="396">
                  <c:v>7.5</c:v>
                </c:pt>
                <c:pt idx="397">
                  <c:v>7.4</c:v>
                </c:pt>
                <c:pt idx="398">
                  <c:v>7.4</c:v>
                </c:pt>
                <c:pt idx="399">
                  <c:v>7.2</c:v>
                </c:pt>
                <c:pt idx="400">
                  <c:v>7.5</c:v>
                </c:pt>
                <c:pt idx="401">
                  <c:v>7.5</c:v>
                </c:pt>
                <c:pt idx="402">
                  <c:v>7.2</c:v>
                </c:pt>
                <c:pt idx="403">
                  <c:v>7.4</c:v>
                </c:pt>
                <c:pt idx="404">
                  <c:v>7.6</c:v>
                </c:pt>
                <c:pt idx="405">
                  <c:v>7.9</c:v>
                </c:pt>
                <c:pt idx="406">
                  <c:v>8.3000000000000007</c:v>
                </c:pt>
                <c:pt idx="407">
                  <c:v>8.5</c:v>
                </c:pt>
                <c:pt idx="408">
                  <c:v>8.6</c:v>
                </c:pt>
                <c:pt idx="409">
                  <c:v>8.9</c:v>
                </c:pt>
                <c:pt idx="410">
                  <c:v>9</c:v>
                </c:pt>
                <c:pt idx="411">
                  <c:v>9.3000000000000007</c:v>
                </c:pt>
                <c:pt idx="412">
                  <c:v>9.4</c:v>
                </c:pt>
                <c:pt idx="413">
                  <c:v>9.6</c:v>
                </c:pt>
                <c:pt idx="414">
                  <c:v>9.8000000000000007</c:v>
                </c:pt>
                <c:pt idx="415">
                  <c:v>9.8000000000000007</c:v>
                </c:pt>
                <c:pt idx="416">
                  <c:v>10.1</c:v>
                </c:pt>
                <c:pt idx="417">
                  <c:v>10.4</c:v>
                </c:pt>
                <c:pt idx="418">
                  <c:v>10.8</c:v>
                </c:pt>
                <c:pt idx="419">
                  <c:v>10.8</c:v>
                </c:pt>
                <c:pt idx="420">
                  <c:v>10.4</c:v>
                </c:pt>
                <c:pt idx="421">
                  <c:v>10.4</c:v>
                </c:pt>
                <c:pt idx="422">
                  <c:v>10.3</c:v>
                </c:pt>
                <c:pt idx="423">
                  <c:v>10.199999999999999</c:v>
                </c:pt>
                <c:pt idx="424">
                  <c:v>10.1</c:v>
                </c:pt>
                <c:pt idx="425">
                  <c:v>10.1</c:v>
                </c:pt>
                <c:pt idx="426">
                  <c:v>9.4</c:v>
                </c:pt>
                <c:pt idx="427">
                  <c:v>9.5</c:v>
                </c:pt>
                <c:pt idx="428">
                  <c:v>9.1999999999999993</c:v>
                </c:pt>
                <c:pt idx="429">
                  <c:v>8.8000000000000007</c:v>
                </c:pt>
                <c:pt idx="430">
                  <c:v>8.5</c:v>
                </c:pt>
                <c:pt idx="431">
                  <c:v>8.3000000000000007</c:v>
                </c:pt>
                <c:pt idx="432">
                  <c:v>8</c:v>
                </c:pt>
                <c:pt idx="433">
                  <c:v>7.8</c:v>
                </c:pt>
                <c:pt idx="434">
                  <c:v>7.8</c:v>
                </c:pt>
                <c:pt idx="435">
                  <c:v>7.7</c:v>
                </c:pt>
                <c:pt idx="436">
                  <c:v>7.4</c:v>
                </c:pt>
                <c:pt idx="437">
                  <c:v>7.2</c:v>
                </c:pt>
                <c:pt idx="438">
                  <c:v>7.5</c:v>
                </c:pt>
                <c:pt idx="439">
                  <c:v>7.5</c:v>
                </c:pt>
                <c:pt idx="440">
                  <c:v>7.3</c:v>
                </c:pt>
                <c:pt idx="441">
                  <c:v>7.4</c:v>
                </c:pt>
                <c:pt idx="442">
                  <c:v>7.2</c:v>
                </c:pt>
                <c:pt idx="443">
                  <c:v>7.3</c:v>
                </c:pt>
                <c:pt idx="444">
                  <c:v>7.3</c:v>
                </c:pt>
                <c:pt idx="445">
                  <c:v>7.2</c:v>
                </c:pt>
                <c:pt idx="446">
                  <c:v>7.2</c:v>
                </c:pt>
                <c:pt idx="447">
                  <c:v>7.3</c:v>
                </c:pt>
                <c:pt idx="448">
                  <c:v>7.2</c:v>
                </c:pt>
                <c:pt idx="449">
                  <c:v>7.4</c:v>
                </c:pt>
                <c:pt idx="450">
                  <c:v>7.4</c:v>
                </c:pt>
                <c:pt idx="451">
                  <c:v>7.1</c:v>
                </c:pt>
                <c:pt idx="452">
                  <c:v>7.1</c:v>
                </c:pt>
                <c:pt idx="453">
                  <c:v>7.1</c:v>
                </c:pt>
                <c:pt idx="454">
                  <c:v>7</c:v>
                </c:pt>
                <c:pt idx="455">
                  <c:v>7</c:v>
                </c:pt>
                <c:pt idx="456">
                  <c:v>6.7</c:v>
                </c:pt>
                <c:pt idx="457">
                  <c:v>7.2</c:v>
                </c:pt>
                <c:pt idx="458">
                  <c:v>7.2</c:v>
                </c:pt>
                <c:pt idx="459">
                  <c:v>7.1</c:v>
                </c:pt>
                <c:pt idx="460">
                  <c:v>7.2</c:v>
                </c:pt>
                <c:pt idx="461">
                  <c:v>7.2</c:v>
                </c:pt>
                <c:pt idx="462">
                  <c:v>7</c:v>
                </c:pt>
                <c:pt idx="463">
                  <c:v>6.9</c:v>
                </c:pt>
                <c:pt idx="464">
                  <c:v>7</c:v>
                </c:pt>
                <c:pt idx="465">
                  <c:v>7</c:v>
                </c:pt>
                <c:pt idx="466">
                  <c:v>6.9</c:v>
                </c:pt>
                <c:pt idx="467">
                  <c:v>6.6</c:v>
                </c:pt>
                <c:pt idx="468">
                  <c:v>6.6</c:v>
                </c:pt>
                <c:pt idx="469">
                  <c:v>6.6</c:v>
                </c:pt>
                <c:pt idx="470">
                  <c:v>6.6</c:v>
                </c:pt>
                <c:pt idx="471">
                  <c:v>6.3</c:v>
                </c:pt>
                <c:pt idx="472">
                  <c:v>6.3</c:v>
                </c:pt>
                <c:pt idx="473">
                  <c:v>6.2</c:v>
                </c:pt>
                <c:pt idx="474">
                  <c:v>6.1</c:v>
                </c:pt>
                <c:pt idx="475">
                  <c:v>6</c:v>
                </c:pt>
                <c:pt idx="476">
                  <c:v>5.9</c:v>
                </c:pt>
                <c:pt idx="477">
                  <c:v>6</c:v>
                </c:pt>
                <c:pt idx="478">
                  <c:v>5.8</c:v>
                </c:pt>
                <c:pt idx="479">
                  <c:v>5.7</c:v>
                </c:pt>
                <c:pt idx="480">
                  <c:v>5.7</c:v>
                </c:pt>
                <c:pt idx="481">
                  <c:v>5.7</c:v>
                </c:pt>
                <c:pt idx="482">
                  <c:v>5.7</c:v>
                </c:pt>
                <c:pt idx="483">
                  <c:v>5.4</c:v>
                </c:pt>
                <c:pt idx="484">
                  <c:v>5.6</c:v>
                </c:pt>
                <c:pt idx="485">
                  <c:v>5.4</c:v>
                </c:pt>
                <c:pt idx="486">
                  <c:v>5.4</c:v>
                </c:pt>
                <c:pt idx="487">
                  <c:v>5.6</c:v>
                </c:pt>
                <c:pt idx="488">
                  <c:v>5.4</c:v>
                </c:pt>
                <c:pt idx="489">
                  <c:v>5.4</c:v>
                </c:pt>
                <c:pt idx="490">
                  <c:v>5.3</c:v>
                </c:pt>
                <c:pt idx="491">
                  <c:v>5.3</c:v>
                </c:pt>
                <c:pt idx="492">
                  <c:v>5.4</c:v>
                </c:pt>
                <c:pt idx="493">
                  <c:v>5.2</c:v>
                </c:pt>
                <c:pt idx="494">
                  <c:v>5</c:v>
                </c:pt>
                <c:pt idx="495">
                  <c:v>5.2</c:v>
                </c:pt>
                <c:pt idx="496">
                  <c:v>5.2</c:v>
                </c:pt>
                <c:pt idx="497">
                  <c:v>5.3</c:v>
                </c:pt>
                <c:pt idx="498">
                  <c:v>5.2</c:v>
                </c:pt>
                <c:pt idx="499">
                  <c:v>5.2</c:v>
                </c:pt>
                <c:pt idx="500">
                  <c:v>5.3</c:v>
                </c:pt>
                <c:pt idx="501">
                  <c:v>5.3</c:v>
                </c:pt>
                <c:pt idx="502">
                  <c:v>5.4</c:v>
                </c:pt>
                <c:pt idx="503">
                  <c:v>5.4</c:v>
                </c:pt>
                <c:pt idx="504">
                  <c:v>5.4</c:v>
                </c:pt>
                <c:pt idx="505">
                  <c:v>5.3</c:v>
                </c:pt>
                <c:pt idx="506">
                  <c:v>5.2</c:v>
                </c:pt>
                <c:pt idx="507">
                  <c:v>5.4</c:v>
                </c:pt>
                <c:pt idx="508">
                  <c:v>5.4</c:v>
                </c:pt>
                <c:pt idx="509">
                  <c:v>5.2</c:v>
                </c:pt>
                <c:pt idx="510">
                  <c:v>5.5</c:v>
                </c:pt>
                <c:pt idx="511">
                  <c:v>5.7</c:v>
                </c:pt>
                <c:pt idx="512">
                  <c:v>5.9</c:v>
                </c:pt>
                <c:pt idx="513">
                  <c:v>5.9</c:v>
                </c:pt>
                <c:pt idx="514">
                  <c:v>6.2</c:v>
                </c:pt>
                <c:pt idx="515">
                  <c:v>6.3</c:v>
                </c:pt>
                <c:pt idx="516">
                  <c:v>6.4</c:v>
                </c:pt>
                <c:pt idx="517">
                  <c:v>6.6</c:v>
                </c:pt>
                <c:pt idx="518">
                  <c:v>6.8</c:v>
                </c:pt>
                <c:pt idx="519">
                  <c:v>6.7</c:v>
                </c:pt>
                <c:pt idx="520">
                  <c:v>6.9</c:v>
                </c:pt>
                <c:pt idx="521">
                  <c:v>6.9</c:v>
                </c:pt>
                <c:pt idx="522">
                  <c:v>6.8</c:v>
                </c:pt>
                <c:pt idx="523">
                  <c:v>6.9</c:v>
                </c:pt>
                <c:pt idx="524">
                  <c:v>6.9</c:v>
                </c:pt>
                <c:pt idx="525">
                  <c:v>7</c:v>
                </c:pt>
                <c:pt idx="526">
                  <c:v>7</c:v>
                </c:pt>
                <c:pt idx="527">
                  <c:v>7.3</c:v>
                </c:pt>
                <c:pt idx="528">
                  <c:v>7.3</c:v>
                </c:pt>
                <c:pt idx="529">
                  <c:v>7.4</c:v>
                </c:pt>
                <c:pt idx="530">
                  <c:v>7.4</c:v>
                </c:pt>
                <c:pt idx="531">
                  <c:v>7.4</c:v>
                </c:pt>
                <c:pt idx="532">
                  <c:v>7.6</c:v>
                </c:pt>
                <c:pt idx="533">
                  <c:v>7.8</c:v>
                </c:pt>
                <c:pt idx="534">
                  <c:v>7.7</c:v>
                </c:pt>
                <c:pt idx="535">
                  <c:v>7.6</c:v>
                </c:pt>
                <c:pt idx="536">
                  <c:v>7.6</c:v>
                </c:pt>
                <c:pt idx="537">
                  <c:v>7.3</c:v>
                </c:pt>
                <c:pt idx="538">
                  <c:v>7.4</c:v>
                </c:pt>
                <c:pt idx="539">
                  <c:v>7.4</c:v>
                </c:pt>
                <c:pt idx="540">
                  <c:v>7.3</c:v>
                </c:pt>
                <c:pt idx="541">
                  <c:v>7.1</c:v>
                </c:pt>
                <c:pt idx="542">
                  <c:v>7</c:v>
                </c:pt>
                <c:pt idx="543">
                  <c:v>7.1</c:v>
                </c:pt>
                <c:pt idx="544">
                  <c:v>7.1</c:v>
                </c:pt>
                <c:pt idx="545">
                  <c:v>7</c:v>
                </c:pt>
                <c:pt idx="546">
                  <c:v>6.9</c:v>
                </c:pt>
                <c:pt idx="547">
                  <c:v>6.8</c:v>
                </c:pt>
                <c:pt idx="548">
                  <c:v>6.7</c:v>
                </c:pt>
                <c:pt idx="549">
                  <c:v>6.8</c:v>
                </c:pt>
                <c:pt idx="550">
                  <c:v>6.6</c:v>
                </c:pt>
                <c:pt idx="551">
                  <c:v>6.5</c:v>
                </c:pt>
                <c:pt idx="552">
                  <c:v>6.6</c:v>
                </c:pt>
                <c:pt idx="553">
                  <c:v>6.6</c:v>
                </c:pt>
                <c:pt idx="554">
                  <c:v>6.5</c:v>
                </c:pt>
                <c:pt idx="555">
                  <c:v>6.4</c:v>
                </c:pt>
                <c:pt idx="556">
                  <c:v>6.1</c:v>
                </c:pt>
                <c:pt idx="557">
                  <c:v>6.1</c:v>
                </c:pt>
                <c:pt idx="558">
                  <c:v>6.1</c:v>
                </c:pt>
                <c:pt idx="559">
                  <c:v>6</c:v>
                </c:pt>
                <c:pt idx="560">
                  <c:v>5.9</c:v>
                </c:pt>
                <c:pt idx="561">
                  <c:v>5.8</c:v>
                </c:pt>
                <c:pt idx="562">
                  <c:v>5.6</c:v>
                </c:pt>
                <c:pt idx="563">
                  <c:v>5.5</c:v>
                </c:pt>
                <c:pt idx="564">
                  <c:v>5.6</c:v>
                </c:pt>
                <c:pt idx="565">
                  <c:v>5.4</c:v>
                </c:pt>
                <c:pt idx="566">
                  <c:v>5.4</c:v>
                </c:pt>
                <c:pt idx="567">
                  <c:v>5.8</c:v>
                </c:pt>
                <c:pt idx="568">
                  <c:v>5.6</c:v>
                </c:pt>
                <c:pt idx="569">
                  <c:v>5.6</c:v>
                </c:pt>
                <c:pt idx="570">
                  <c:v>5.7</c:v>
                </c:pt>
                <c:pt idx="571">
                  <c:v>5.7</c:v>
                </c:pt>
                <c:pt idx="572">
                  <c:v>5.6</c:v>
                </c:pt>
                <c:pt idx="573">
                  <c:v>5.5</c:v>
                </c:pt>
                <c:pt idx="574">
                  <c:v>5.6</c:v>
                </c:pt>
                <c:pt idx="575">
                  <c:v>5.6</c:v>
                </c:pt>
                <c:pt idx="576">
                  <c:v>5.6</c:v>
                </c:pt>
                <c:pt idx="577">
                  <c:v>5.5</c:v>
                </c:pt>
                <c:pt idx="578">
                  <c:v>5.5</c:v>
                </c:pt>
                <c:pt idx="579">
                  <c:v>5.6</c:v>
                </c:pt>
                <c:pt idx="580">
                  <c:v>5.6</c:v>
                </c:pt>
                <c:pt idx="581">
                  <c:v>5.3</c:v>
                </c:pt>
                <c:pt idx="582">
                  <c:v>5.5</c:v>
                </c:pt>
                <c:pt idx="583">
                  <c:v>5.0999999999999996</c:v>
                </c:pt>
                <c:pt idx="584">
                  <c:v>5.2</c:v>
                </c:pt>
                <c:pt idx="585">
                  <c:v>5.2</c:v>
                </c:pt>
                <c:pt idx="586">
                  <c:v>5.4</c:v>
                </c:pt>
                <c:pt idx="587">
                  <c:v>5.4</c:v>
                </c:pt>
                <c:pt idx="588">
                  <c:v>5.3</c:v>
                </c:pt>
                <c:pt idx="589">
                  <c:v>5.2</c:v>
                </c:pt>
                <c:pt idx="590">
                  <c:v>5.2</c:v>
                </c:pt>
                <c:pt idx="591">
                  <c:v>5.0999999999999996</c:v>
                </c:pt>
                <c:pt idx="592">
                  <c:v>4.9000000000000004</c:v>
                </c:pt>
                <c:pt idx="593">
                  <c:v>5</c:v>
                </c:pt>
                <c:pt idx="594">
                  <c:v>4.9000000000000004</c:v>
                </c:pt>
                <c:pt idx="595">
                  <c:v>4.8</c:v>
                </c:pt>
                <c:pt idx="596">
                  <c:v>4.9000000000000004</c:v>
                </c:pt>
                <c:pt idx="597">
                  <c:v>4.7</c:v>
                </c:pt>
                <c:pt idx="598">
                  <c:v>4.5999999999999996</c:v>
                </c:pt>
                <c:pt idx="599">
                  <c:v>4.7</c:v>
                </c:pt>
                <c:pt idx="600">
                  <c:v>4.5999999999999996</c:v>
                </c:pt>
                <c:pt idx="601">
                  <c:v>4.5999999999999996</c:v>
                </c:pt>
                <c:pt idx="602">
                  <c:v>4.7</c:v>
                </c:pt>
                <c:pt idx="603">
                  <c:v>4.3</c:v>
                </c:pt>
                <c:pt idx="604">
                  <c:v>4.4000000000000004</c:v>
                </c:pt>
                <c:pt idx="605">
                  <c:v>4.5</c:v>
                </c:pt>
                <c:pt idx="606">
                  <c:v>4.5</c:v>
                </c:pt>
                <c:pt idx="607">
                  <c:v>4.5</c:v>
                </c:pt>
                <c:pt idx="608">
                  <c:v>4.5999999999999996</c:v>
                </c:pt>
                <c:pt idx="609">
                  <c:v>4.5</c:v>
                </c:pt>
                <c:pt idx="610">
                  <c:v>4.4000000000000004</c:v>
                </c:pt>
                <c:pt idx="611">
                  <c:v>4.4000000000000004</c:v>
                </c:pt>
                <c:pt idx="612">
                  <c:v>4.3</c:v>
                </c:pt>
                <c:pt idx="613">
                  <c:v>4.4000000000000004</c:v>
                </c:pt>
                <c:pt idx="614">
                  <c:v>4.2</c:v>
                </c:pt>
                <c:pt idx="615">
                  <c:v>4.3</c:v>
                </c:pt>
                <c:pt idx="616">
                  <c:v>4.2</c:v>
                </c:pt>
                <c:pt idx="617">
                  <c:v>4.3</c:v>
                </c:pt>
                <c:pt idx="618">
                  <c:v>4.3</c:v>
                </c:pt>
                <c:pt idx="619">
                  <c:v>4.2</c:v>
                </c:pt>
                <c:pt idx="620">
                  <c:v>4.2</c:v>
                </c:pt>
                <c:pt idx="621">
                  <c:v>4.0999999999999996</c:v>
                </c:pt>
                <c:pt idx="622">
                  <c:v>4.0999999999999996</c:v>
                </c:pt>
                <c:pt idx="623">
                  <c:v>4</c:v>
                </c:pt>
                <c:pt idx="624">
                  <c:v>4</c:v>
                </c:pt>
                <c:pt idx="625">
                  <c:v>4.0999999999999996</c:v>
                </c:pt>
                <c:pt idx="626">
                  <c:v>4</c:v>
                </c:pt>
                <c:pt idx="627">
                  <c:v>3.8</c:v>
                </c:pt>
                <c:pt idx="628">
                  <c:v>4</c:v>
                </c:pt>
                <c:pt idx="629">
                  <c:v>4</c:v>
                </c:pt>
                <c:pt idx="630">
                  <c:v>4</c:v>
                </c:pt>
                <c:pt idx="631">
                  <c:v>4.0999999999999996</c:v>
                </c:pt>
                <c:pt idx="632">
                  <c:v>3.9</c:v>
                </c:pt>
                <c:pt idx="633">
                  <c:v>3.9</c:v>
                </c:pt>
                <c:pt idx="634">
                  <c:v>3.9</c:v>
                </c:pt>
                <c:pt idx="635">
                  <c:v>3.9</c:v>
                </c:pt>
                <c:pt idx="636">
                  <c:v>4.2</c:v>
                </c:pt>
                <c:pt idx="637">
                  <c:v>4.2</c:v>
                </c:pt>
                <c:pt idx="638">
                  <c:v>4.3</c:v>
                </c:pt>
                <c:pt idx="639">
                  <c:v>4.4000000000000004</c:v>
                </c:pt>
                <c:pt idx="640">
                  <c:v>4.3</c:v>
                </c:pt>
                <c:pt idx="641">
                  <c:v>4.5</c:v>
                </c:pt>
                <c:pt idx="642">
                  <c:v>4.5999999999999996</c:v>
                </c:pt>
                <c:pt idx="643">
                  <c:v>4.9000000000000004</c:v>
                </c:pt>
                <c:pt idx="644">
                  <c:v>5</c:v>
                </c:pt>
                <c:pt idx="645">
                  <c:v>5.3</c:v>
                </c:pt>
                <c:pt idx="646">
                  <c:v>5.5</c:v>
                </c:pt>
                <c:pt idx="647">
                  <c:v>5.7</c:v>
                </c:pt>
                <c:pt idx="648">
                  <c:v>5.7</c:v>
                </c:pt>
                <c:pt idx="649">
                  <c:v>5.7</c:v>
                </c:pt>
                <c:pt idx="650">
                  <c:v>5.7</c:v>
                </c:pt>
                <c:pt idx="651">
                  <c:v>5.9</c:v>
                </c:pt>
                <c:pt idx="652">
                  <c:v>5.8</c:v>
                </c:pt>
                <c:pt idx="653">
                  <c:v>5.8</c:v>
                </c:pt>
                <c:pt idx="654">
                  <c:v>5.8</c:v>
                </c:pt>
                <c:pt idx="655">
                  <c:v>5.7</c:v>
                </c:pt>
                <c:pt idx="656">
                  <c:v>5.7</c:v>
                </c:pt>
                <c:pt idx="657">
                  <c:v>5.7</c:v>
                </c:pt>
                <c:pt idx="658">
                  <c:v>5.9</c:v>
                </c:pt>
                <c:pt idx="659">
                  <c:v>6</c:v>
                </c:pt>
                <c:pt idx="660">
                  <c:v>5.8</c:v>
                </c:pt>
                <c:pt idx="661">
                  <c:v>5.9</c:v>
                </c:pt>
                <c:pt idx="662">
                  <c:v>5.9</c:v>
                </c:pt>
                <c:pt idx="663">
                  <c:v>6</c:v>
                </c:pt>
                <c:pt idx="664">
                  <c:v>6.1</c:v>
                </c:pt>
                <c:pt idx="665">
                  <c:v>6.3</c:v>
                </c:pt>
                <c:pt idx="666">
                  <c:v>6.2</c:v>
                </c:pt>
                <c:pt idx="667">
                  <c:v>6.1</c:v>
                </c:pt>
                <c:pt idx="668">
                  <c:v>6.1</c:v>
                </c:pt>
                <c:pt idx="669">
                  <c:v>6</c:v>
                </c:pt>
                <c:pt idx="670">
                  <c:v>5.8</c:v>
                </c:pt>
                <c:pt idx="671">
                  <c:v>5.7</c:v>
                </c:pt>
                <c:pt idx="672">
                  <c:v>5.7</c:v>
                </c:pt>
                <c:pt idx="673">
                  <c:v>5.6</c:v>
                </c:pt>
                <c:pt idx="674">
                  <c:v>5.8</c:v>
                </c:pt>
                <c:pt idx="675">
                  <c:v>5.6</c:v>
                </c:pt>
                <c:pt idx="676">
                  <c:v>5.6</c:v>
                </c:pt>
                <c:pt idx="677">
                  <c:v>5.6</c:v>
                </c:pt>
                <c:pt idx="678">
                  <c:v>5.5</c:v>
                </c:pt>
                <c:pt idx="679">
                  <c:v>5.4</c:v>
                </c:pt>
                <c:pt idx="680">
                  <c:v>5.4</c:v>
                </c:pt>
                <c:pt idx="681">
                  <c:v>5.5</c:v>
                </c:pt>
                <c:pt idx="682">
                  <c:v>5.4</c:v>
                </c:pt>
                <c:pt idx="683">
                  <c:v>5.4</c:v>
                </c:pt>
                <c:pt idx="684">
                  <c:v>5.3</c:v>
                </c:pt>
                <c:pt idx="685">
                  <c:v>5.4</c:v>
                </c:pt>
                <c:pt idx="686">
                  <c:v>5.2</c:v>
                </c:pt>
                <c:pt idx="687">
                  <c:v>5.2</c:v>
                </c:pt>
                <c:pt idx="688">
                  <c:v>5.0999999999999996</c:v>
                </c:pt>
                <c:pt idx="689">
                  <c:v>5</c:v>
                </c:pt>
                <c:pt idx="690">
                  <c:v>5</c:v>
                </c:pt>
                <c:pt idx="691">
                  <c:v>4.9000000000000004</c:v>
                </c:pt>
                <c:pt idx="692">
                  <c:v>5</c:v>
                </c:pt>
                <c:pt idx="693">
                  <c:v>5</c:v>
                </c:pt>
                <c:pt idx="694">
                  <c:v>5</c:v>
                </c:pt>
                <c:pt idx="695">
                  <c:v>4.9000000000000004</c:v>
                </c:pt>
                <c:pt idx="696">
                  <c:v>4.7</c:v>
                </c:pt>
                <c:pt idx="697">
                  <c:v>4.8</c:v>
                </c:pt>
                <c:pt idx="698">
                  <c:v>4.7</c:v>
                </c:pt>
                <c:pt idx="699">
                  <c:v>4.7</c:v>
                </c:pt>
                <c:pt idx="700">
                  <c:v>4.5999999999999996</c:v>
                </c:pt>
                <c:pt idx="701">
                  <c:v>4.5999999999999996</c:v>
                </c:pt>
                <c:pt idx="702">
                  <c:v>4.7</c:v>
                </c:pt>
                <c:pt idx="703">
                  <c:v>4.7</c:v>
                </c:pt>
                <c:pt idx="704">
                  <c:v>4.5</c:v>
                </c:pt>
                <c:pt idx="705">
                  <c:v>4.4000000000000004</c:v>
                </c:pt>
                <c:pt idx="706">
                  <c:v>4.5</c:v>
                </c:pt>
                <c:pt idx="707">
                  <c:v>4.4000000000000004</c:v>
                </c:pt>
                <c:pt idx="708" formatCode="General">
                  <c:v>4.5999999999999996</c:v>
                </c:pt>
                <c:pt idx="709" formatCode="General">
                  <c:v>4.5</c:v>
                </c:pt>
                <c:pt idx="710" formatCode="General">
                  <c:v>4.4000000000000004</c:v>
                </c:pt>
                <c:pt idx="711" formatCode="General">
                  <c:v>4.5</c:v>
                </c:pt>
                <c:pt idx="712" formatCode="General">
                  <c:v>4.4000000000000004</c:v>
                </c:pt>
                <c:pt idx="713" formatCode="General">
                  <c:v>4.5999999999999996</c:v>
                </c:pt>
                <c:pt idx="714" formatCode="General">
                  <c:v>4.7</c:v>
                </c:pt>
                <c:pt idx="715" formatCode="General">
                  <c:v>4.5999999999999996</c:v>
                </c:pt>
                <c:pt idx="716" formatCode="General">
                  <c:v>4.7</c:v>
                </c:pt>
                <c:pt idx="717" formatCode="General">
                  <c:v>4.7</c:v>
                </c:pt>
                <c:pt idx="718" formatCode="General">
                  <c:v>4.7</c:v>
                </c:pt>
                <c:pt idx="719" formatCode="General">
                  <c:v>5</c:v>
                </c:pt>
                <c:pt idx="720" formatCode="General">
                  <c:v>5</c:v>
                </c:pt>
                <c:pt idx="721" formatCode="General">
                  <c:v>4.9000000000000004</c:v>
                </c:pt>
                <c:pt idx="722" formatCode="General">
                  <c:v>5.0999999999999996</c:v>
                </c:pt>
                <c:pt idx="723" formatCode="General">
                  <c:v>5</c:v>
                </c:pt>
                <c:pt idx="724" formatCode="General">
                  <c:v>5.4</c:v>
                </c:pt>
                <c:pt idx="725" formatCode="General">
                  <c:v>5.6</c:v>
                </c:pt>
                <c:pt idx="726" formatCode="General">
                  <c:v>5.8</c:v>
                </c:pt>
                <c:pt idx="727" formatCode="General">
                  <c:v>6.1</c:v>
                </c:pt>
                <c:pt idx="728" formatCode="General">
                  <c:v>6.1</c:v>
                </c:pt>
                <c:pt idx="729" formatCode="General">
                  <c:v>6.5</c:v>
                </c:pt>
                <c:pt idx="730" formatCode="General">
                  <c:v>6.8</c:v>
                </c:pt>
                <c:pt idx="731" formatCode="General">
                  <c:v>7.3</c:v>
                </c:pt>
                <c:pt idx="732" formatCode="General">
                  <c:v>7.8</c:v>
                </c:pt>
                <c:pt idx="733" formatCode="General">
                  <c:v>8.3000000000000007</c:v>
                </c:pt>
                <c:pt idx="734" formatCode="General">
                  <c:v>8.6999999999999993</c:v>
                </c:pt>
                <c:pt idx="735" formatCode="General">
                  <c:v>9</c:v>
                </c:pt>
                <c:pt idx="736" formatCode="General">
                  <c:v>9.4</c:v>
                </c:pt>
                <c:pt idx="737" formatCode="General">
                  <c:v>9.5</c:v>
                </c:pt>
                <c:pt idx="738" formatCode="General">
                  <c:v>9.5</c:v>
                </c:pt>
                <c:pt idx="739" formatCode="General">
                  <c:v>9.6</c:v>
                </c:pt>
                <c:pt idx="740" formatCode="General">
                  <c:v>9.8000000000000007</c:v>
                </c:pt>
                <c:pt idx="741" formatCode="General">
                  <c:v>10</c:v>
                </c:pt>
                <c:pt idx="742" formatCode="General">
                  <c:v>9.9</c:v>
                </c:pt>
                <c:pt idx="743" formatCode="General">
                  <c:v>9.9</c:v>
                </c:pt>
                <c:pt idx="744" formatCode="General">
                  <c:v>9.8000000000000007</c:v>
                </c:pt>
                <c:pt idx="745" formatCode="General">
                  <c:v>9.8000000000000007</c:v>
                </c:pt>
                <c:pt idx="746" formatCode="General">
                  <c:v>9.9</c:v>
                </c:pt>
                <c:pt idx="747" formatCode="General">
                  <c:v>9.9</c:v>
                </c:pt>
                <c:pt idx="748" formatCode="General">
                  <c:v>9.6</c:v>
                </c:pt>
                <c:pt idx="749" formatCode="General">
                  <c:v>9.4</c:v>
                </c:pt>
                <c:pt idx="750" formatCode="General">
                  <c:v>9.5</c:v>
                </c:pt>
                <c:pt idx="751" formatCode="General">
                  <c:v>9.5</c:v>
                </c:pt>
                <c:pt idx="752" formatCode="General">
                  <c:v>9.5</c:v>
                </c:pt>
                <c:pt idx="753" formatCode="General">
                  <c:v>9.5</c:v>
                </c:pt>
                <c:pt idx="754" formatCode="General">
                  <c:v>9.8000000000000007</c:v>
                </c:pt>
                <c:pt idx="755" formatCode="General">
                  <c:v>9.3000000000000007</c:v>
                </c:pt>
                <c:pt idx="756" formatCode="General">
                  <c:v>9.1</c:v>
                </c:pt>
                <c:pt idx="757" formatCode="General">
                  <c:v>9</c:v>
                </c:pt>
                <c:pt idx="758" formatCode="General">
                  <c:v>8.9</c:v>
                </c:pt>
                <c:pt idx="759" formatCode="General">
                  <c:v>9</c:v>
                </c:pt>
                <c:pt idx="760" formatCode="General">
                  <c:v>9</c:v>
                </c:pt>
                <c:pt idx="761" formatCode="General">
                  <c:v>9.1</c:v>
                </c:pt>
                <c:pt idx="762" formatCode="General">
                  <c:v>9</c:v>
                </c:pt>
                <c:pt idx="763" formatCode="General">
                  <c:v>9</c:v>
                </c:pt>
                <c:pt idx="764" formatCode="General">
                  <c:v>9</c:v>
                </c:pt>
                <c:pt idx="765" formatCode="General">
                  <c:v>8.9</c:v>
                </c:pt>
                <c:pt idx="766" formatCode="General">
                  <c:v>8.6</c:v>
                </c:pt>
                <c:pt idx="767" formatCode="General">
                  <c:v>8.5</c:v>
                </c:pt>
                <c:pt idx="768" formatCode="General">
                  <c:v>8.3000000000000007</c:v>
                </c:pt>
                <c:pt idx="769" formatCode="General">
                  <c:v>8.3000000000000007</c:v>
                </c:pt>
                <c:pt idx="770" formatCode="General">
                  <c:v>8.1999999999999993</c:v>
                </c:pt>
                <c:pt idx="771" formatCode="General">
                  <c:v>8.1</c:v>
                </c:pt>
                <c:pt idx="772" formatCode="General">
                  <c:v>8.1999999999999993</c:v>
                </c:pt>
                <c:pt idx="773" formatCode="General">
                  <c:v>8.1999999999999993</c:v>
                </c:pt>
                <c:pt idx="774" formatCode="General">
                  <c:v>8.1999999999999993</c:v>
                </c:pt>
                <c:pt idx="775" formatCode="General">
                  <c:v>8.1</c:v>
                </c:pt>
                <c:pt idx="776" formatCode="General">
                  <c:v>7.8</c:v>
                </c:pt>
                <c:pt idx="777" formatCode="General">
                  <c:v>7.9</c:v>
                </c:pt>
                <c:pt idx="778" formatCode="General">
                  <c:v>7.8</c:v>
                </c:pt>
                <c:pt idx="779" formatCode="General">
                  <c:v>7.8</c:v>
                </c:pt>
                <c:pt idx="780" formatCode="General">
                  <c:v>7.9</c:v>
                </c:pt>
                <c:pt idx="781" formatCode="General">
                  <c:v>7.7</c:v>
                </c:pt>
                <c:pt idx="782" formatCode="General">
                  <c:v>7.6</c:v>
                </c:pt>
                <c:pt idx="783" formatCode="General">
                  <c:v>7.5</c:v>
                </c:pt>
                <c:pt idx="784" formatCode="General">
                  <c:v>7.6</c:v>
                </c:pt>
                <c:pt idx="785" formatCode="General">
                  <c:v>7.6</c:v>
                </c:pt>
                <c:pt idx="786" formatCode="General">
                  <c:v>7.4</c:v>
                </c:pt>
                <c:pt idx="787" formatCode="General">
                  <c:v>7.3</c:v>
                </c:pt>
                <c:pt idx="788" formatCode="General">
                  <c:v>7.2</c:v>
                </c:pt>
                <c:pt idx="789" formatCode="General">
                  <c:v>7.2</c:v>
                </c:pt>
                <c:pt idx="790" formatCode="General">
                  <c:v>7</c:v>
                </c:pt>
                <c:pt idx="791" formatCode="General">
                  <c:v>6.7</c:v>
                </c:pt>
                <c:pt idx="792" formatCode="General">
                  <c:v>6.6</c:v>
                </c:pt>
                <c:pt idx="793" formatCode="General">
                  <c:v>6.7</c:v>
                </c:pt>
                <c:pt idx="794" formatCode="General">
                  <c:v>6.7</c:v>
                </c:pt>
                <c:pt idx="795" formatCode="General">
                  <c:v>6.3</c:v>
                </c:pt>
                <c:pt idx="796" formatCode="General">
                  <c:v>6.3</c:v>
                </c:pt>
                <c:pt idx="797" formatCode="General">
                  <c:v>6.1</c:v>
                </c:pt>
                <c:pt idx="798" formatCode="General">
                  <c:v>6.2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570432"/>
        <c:axId val="90088000"/>
      </c:lineChart>
      <c:dateAx>
        <c:axId val="37557043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088000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9008800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2208690580344123E-2"/>
              <c:y val="0.4698205566110554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557043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Average Hourly Earnings (1982 Dollars)
Total Private Sector: 1964 - 2014</a:t>
            </a:r>
          </a:p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(Not</a:t>
            </a:r>
            <a:r>
              <a:rPr lang="en-US" baseline="0"/>
              <a:t> Seasonally Adjusted)</a:t>
            </a:r>
            <a:endParaRPr lang="en-US"/>
          </a:p>
        </c:rich>
      </c:tx>
      <c:layout>
        <c:manualLayout>
          <c:xMode val="edge"/>
          <c:yMode val="edge"/>
          <c:x val="0.24639289678135406"/>
          <c:y val="1.95758564437194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987791342952276"/>
          <c:y val="0.20065252854812399"/>
          <c:w val="0.86348501664816868"/>
          <c:h val="0.667210440456770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The Bureau of Labor Statistics (BLS) announced several revisions to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Sheet1!$A$214:$A$820</c:f>
              <c:numCache>
                <c:formatCode>yyyy\-mm\-dd</c:formatCode>
                <c:ptCount val="607"/>
                <c:pt idx="0">
                  <c:v>23377</c:v>
                </c:pt>
                <c:pt idx="1">
                  <c:v>23408</c:v>
                </c:pt>
                <c:pt idx="2">
                  <c:v>23437</c:v>
                </c:pt>
                <c:pt idx="3">
                  <c:v>23468</c:v>
                </c:pt>
                <c:pt idx="4">
                  <c:v>23498</c:v>
                </c:pt>
                <c:pt idx="5">
                  <c:v>23529</c:v>
                </c:pt>
                <c:pt idx="6">
                  <c:v>23559</c:v>
                </c:pt>
                <c:pt idx="7">
                  <c:v>23590</c:v>
                </c:pt>
                <c:pt idx="8">
                  <c:v>23621</c:v>
                </c:pt>
                <c:pt idx="9">
                  <c:v>23651</c:v>
                </c:pt>
                <c:pt idx="10">
                  <c:v>23682</c:v>
                </c:pt>
                <c:pt idx="11">
                  <c:v>23712</c:v>
                </c:pt>
                <c:pt idx="12">
                  <c:v>23743</c:v>
                </c:pt>
                <c:pt idx="13">
                  <c:v>23774</c:v>
                </c:pt>
                <c:pt idx="14">
                  <c:v>23802</c:v>
                </c:pt>
                <c:pt idx="15">
                  <c:v>23833</c:v>
                </c:pt>
                <c:pt idx="16">
                  <c:v>23863</c:v>
                </c:pt>
                <c:pt idx="17">
                  <c:v>23894</c:v>
                </c:pt>
                <c:pt idx="18">
                  <c:v>23924</c:v>
                </c:pt>
                <c:pt idx="19">
                  <c:v>23955</c:v>
                </c:pt>
                <c:pt idx="20">
                  <c:v>23986</c:v>
                </c:pt>
                <c:pt idx="21">
                  <c:v>24016</c:v>
                </c:pt>
                <c:pt idx="22">
                  <c:v>24047</c:v>
                </c:pt>
                <c:pt idx="23">
                  <c:v>24077</c:v>
                </c:pt>
                <c:pt idx="24">
                  <c:v>24108</c:v>
                </c:pt>
                <c:pt idx="25">
                  <c:v>24139</c:v>
                </c:pt>
                <c:pt idx="26">
                  <c:v>24167</c:v>
                </c:pt>
                <c:pt idx="27">
                  <c:v>24198</c:v>
                </c:pt>
                <c:pt idx="28">
                  <c:v>24228</c:v>
                </c:pt>
                <c:pt idx="29">
                  <c:v>24259</c:v>
                </c:pt>
                <c:pt idx="30">
                  <c:v>24289</c:v>
                </c:pt>
                <c:pt idx="31">
                  <c:v>24320</c:v>
                </c:pt>
                <c:pt idx="32">
                  <c:v>24351</c:v>
                </c:pt>
                <c:pt idx="33">
                  <c:v>24381</c:v>
                </c:pt>
                <c:pt idx="34">
                  <c:v>24412</c:v>
                </c:pt>
                <c:pt idx="35">
                  <c:v>24442</c:v>
                </c:pt>
                <c:pt idx="36">
                  <c:v>24473</c:v>
                </c:pt>
                <c:pt idx="37">
                  <c:v>24504</c:v>
                </c:pt>
                <c:pt idx="38">
                  <c:v>24532</c:v>
                </c:pt>
                <c:pt idx="39">
                  <c:v>24563</c:v>
                </c:pt>
                <c:pt idx="40">
                  <c:v>24593</c:v>
                </c:pt>
                <c:pt idx="41">
                  <c:v>24624</c:v>
                </c:pt>
                <c:pt idx="42">
                  <c:v>24654</c:v>
                </c:pt>
                <c:pt idx="43">
                  <c:v>24685</c:v>
                </c:pt>
                <c:pt idx="44">
                  <c:v>24716</c:v>
                </c:pt>
                <c:pt idx="45">
                  <c:v>24746</c:v>
                </c:pt>
                <c:pt idx="46">
                  <c:v>24777</c:v>
                </c:pt>
                <c:pt idx="47">
                  <c:v>24807</c:v>
                </c:pt>
                <c:pt idx="48">
                  <c:v>24838</c:v>
                </c:pt>
                <c:pt idx="49">
                  <c:v>24869</c:v>
                </c:pt>
                <c:pt idx="50">
                  <c:v>24898</c:v>
                </c:pt>
                <c:pt idx="51">
                  <c:v>24929</c:v>
                </c:pt>
                <c:pt idx="52">
                  <c:v>24959</c:v>
                </c:pt>
                <c:pt idx="53">
                  <c:v>24990</c:v>
                </c:pt>
                <c:pt idx="54">
                  <c:v>25020</c:v>
                </c:pt>
                <c:pt idx="55">
                  <c:v>25051</c:v>
                </c:pt>
                <c:pt idx="56">
                  <c:v>25082</c:v>
                </c:pt>
                <c:pt idx="57">
                  <c:v>25112</c:v>
                </c:pt>
                <c:pt idx="58">
                  <c:v>25143</c:v>
                </c:pt>
                <c:pt idx="59">
                  <c:v>25173</c:v>
                </c:pt>
                <c:pt idx="60">
                  <c:v>25204</c:v>
                </c:pt>
                <c:pt idx="61">
                  <c:v>25235</c:v>
                </c:pt>
                <c:pt idx="62">
                  <c:v>25263</c:v>
                </c:pt>
                <c:pt idx="63">
                  <c:v>25294</c:v>
                </c:pt>
                <c:pt idx="64">
                  <c:v>25324</c:v>
                </c:pt>
                <c:pt idx="65">
                  <c:v>25355</c:v>
                </c:pt>
                <c:pt idx="66">
                  <c:v>25385</c:v>
                </c:pt>
                <c:pt idx="67">
                  <c:v>25416</c:v>
                </c:pt>
                <c:pt idx="68">
                  <c:v>25447</c:v>
                </c:pt>
                <c:pt idx="69">
                  <c:v>25477</c:v>
                </c:pt>
                <c:pt idx="70">
                  <c:v>25508</c:v>
                </c:pt>
                <c:pt idx="71">
                  <c:v>25538</c:v>
                </c:pt>
                <c:pt idx="72">
                  <c:v>25569</c:v>
                </c:pt>
                <c:pt idx="73">
                  <c:v>25600</c:v>
                </c:pt>
                <c:pt idx="74">
                  <c:v>25628</c:v>
                </c:pt>
                <c:pt idx="75">
                  <c:v>25659</c:v>
                </c:pt>
                <c:pt idx="76">
                  <c:v>25689</c:v>
                </c:pt>
                <c:pt idx="77">
                  <c:v>25720</c:v>
                </c:pt>
                <c:pt idx="78">
                  <c:v>25750</c:v>
                </c:pt>
                <c:pt idx="79">
                  <c:v>25781</c:v>
                </c:pt>
                <c:pt idx="80">
                  <c:v>25812</c:v>
                </c:pt>
                <c:pt idx="81">
                  <c:v>25842</c:v>
                </c:pt>
                <c:pt idx="82">
                  <c:v>25873</c:v>
                </c:pt>
                <c:pt idx="83">
                  <c:v>25903</c:v>
                </c:pt>
                <c:pt idx="84">
                  <c:v>25934</c:v>
                </c:pt>
                <c:pt idx="85">
                  <c:v>25965</c:v>
                </c:pt>
                <c:pt idx="86">
                  <c:v>25993</c:v>
                </c:pt>
                <c:pt idx="87">
                  <c:v>26024</c:v>
                </c:pt>
                <c:pt idx="88">
                  <c:v>26054</c:v>
                </c:pt>
                <c:pt idx="89">
                  <c:v>26085</c:v>
                </c:pt>
                <c:pt idx="90">
                  <c:v>26115</c:v>
                </c:pt>
                <c:pt idx="91">
                  <c:v>26146</c:v>
                </c:pt>
                <c:pt idx="92">
                  <c:v>26177</c:v>
                </c:pt>
                <c:pt idx="93">
                  <c:v>26207</c:v>
                </c:pt>
                <c:pt idx="94">
                  <c:v>26238</c:v>
                </c:pt>
                <c:pt idx="95">
                  <c:v>26268</c:v>
                </c:pt>
                <c:pt idx="96">
                  <c:v>26299</c:v>
                </c:pt>
                <c:pt idx="97">
                  <c:v>26330</c:v>
                </c:pt>
                <c:pt idx="98">
                  <c:v>26359</c:v>
                </c:pt>
                <c:pt idx="99">
                  <c:v>26390</c:v>
                </c:pt>
                <c:pt idx="100">
                  <c:v>26420</c:v>
                </c:pt>
                <c:pt idx="101">
                  <c:v>26451</c:v>
                </c:pt>
                <c:pt idx="102">
                  <c:v>26481</c:v>
                </c:pt>
                <c:pt idx="103">
                  <c:v>26512</c:v>
                </c:pt>
                <c:pt idx="104">
                  <c:v>26543</c:v>
                </c:pt>
                <c:pt idx="105">
                  <c:v>26573</c:v>
                </c:pt>
                <c:pt idx="106">
                  <c:v>26604</c:v>
                </c:pt>
                <c:pt idx="107">
                  <c:v>26634</c:v>
                </c:pt>
                <c:pt idx="108">
                  <c:v>26665</c:v>
                </c:pt>
                <c:pt idx="109">
                  <c:v>26696</c:v>
                </c:pt>
                <c:pt idx="110">
                  <c:v>26724</c:v>
                </c:pt>
                <c:pt idx="111">
                  <c:v>26755</c:v>
                </c:pt>
                <c:pt idx="112">
                  <c:v>26785</c:v>
                </c:pt>
                <c:pt idx="113">
                  <c:v>26816</c:v>
                </c:pt>
                <c:pt idx="114">
                  <c:v>26846</c:v>
                </c:pt>
                <c:pt idx="115">
                  <c:v>26877</c:v>
                </c:pt>
                <c:pt idx="116">
                  <c:v>26908</c:v>
                </c:pt>
                <c:pt idx="117">
                  <c:v>26938</c:v>
                </c:pt>
                <c:pt idx="118">
                  <c:v>26969</c:v>
                </c:pt>
                <c:pt idx="119">
                  <c:v>26999</c:v>
                </c:pt>
                <c:pt idx="120">
                  <c:v>27030</c:v>
                </c:pt>
                <c:pt idx="121">
                  <c:v>27061</c:v>
                </c:pt>
                <c:pt idx="122">
                  <c:v>27089</c:v>
                </c:pt>
                <c:pt idx="123">
                  <c:v>27120</c:v>
                </c:pt>
                <c:pt idx="124">
                  <c:v>27150</c:v>
                </c:pt>
                <c:pt idx="125">
                  <c:v>27181</c:v>
                </c:pt>
                <c:pt idx="126">
                  <c:v>27211</c:v>
                </c:pt>
                <c:pt idx="127">
                  <c:v>27242</c:v>
                </c:pt>
                <c:pt idx="128">
                  <c:v>27273</c:v>
                </c:pt>
                <c:pt idx="129">
                  <c:v>27303</c:v>
                </c:pt>
                <c:pt idx="130">
                  <c:v>27334</c:v>
                </c:pt>
                <c:pt idx="131">
                  <c:v>27364</c:v>
                </c:pt>
                <c:pt idx="132">
                  <c:v>27395</c:v>
                </c:pt>
                <c:pt idx="133">
                  <c:v>27426</c:v>
                </c:pt>
                <c:pt idx="134">
                  <c:v>27454</c:v>
                </c:pt>
                <c:pt idx="135">
                  <c:v>27485</c:v>
                </c:pt>
                <c:pt idx="136">
                  <c:v>27515</c:v>
                </c:pt>
                <c:pt idx="137">
                  <c:v>27546</c:v>
                </c:pt>
                <c:pt idx="138">
                  <c:v>27576</c:v>
                </c:pt>
                <c:pt idx="139">
                  <c:v>27607</c:v>
                </c:pt>
                <c:pt idx="140">
                  <c:v>27638</c:v>
                </c:pt>
                <c:pt idx="141">
                  <c:v>27668</c:v>
                </c:pt>
                <c:pt idx="142">
                  <c:v>27699</c:v>
                </c:pt>
                <c:pt idx="143">
                  <c:v>27729</c:v>
                </c:pt>
                <c:pt idx="144">
                  <c:v>27760</c:v>
                </c:pt>
                <c:pt idx="145">
                  <c:v>27791</c:v>
                </c:pt>
                <c:pt idx="146">
                  <c:v>27820</c:v>
                </c:pt>
                <c:pt idx="147">
                  <c:v>27851</c:v>
                </c:pt>
                <c:pt idx="148">
                  <c:v>27881</c:v>
                </c:pt>
                <c:pt idx="149">
                  <c:v>27912</c:v>
                </c:pt>
                <c:pt idx="150">
                  <c:v>27942</c:v>
                </c:pt>
                <c:pt idx="151">
                  <c:v>27973</c:v>
                </c:pt>
                <c:pt idx="152">
                  <c:v>28004</c:v>
                </c:pt>
                <c:pt idx="153">
                  <c:v>28034</c:v>
                </c:pt>
                <c:pt idx="154">
                  <c:v>28065</c:v>
                </c:pt>
                <c:pt idx="155">
                  <c:v>28095</c:v>
                </c:pt>
                <c:pt idx="156">
                  <c:v>28126</c:v>
                </c:pt>
                <c:pt idx="157">
                  <c:v>28157</c:v>
                </c:pt>
                <c:pt idx="158">
                  <c:v>28185</c:v>
                </c:pt>
                <c:pt idx="159">
                  <c:v>28216</c:v>
                </c:pt>
                <c:pt idx="160">
                  <c:v>28246</c:v>
                </c:pt>
                <c:pt idx="161">
                  <c:v>28277</c:v>
                </c:pt>
                <c:pt idx="162">
                  <c:v>28307</c:v>
                </c:pt>
                <c:pt idx="163">
                  <c:v>28338</c:v>
                </c:pt>
                <c:pt idx="164">
                  <c:v>28369</c:v>
                </c:pt>
                <c:pt idx="165">
                  <c:v>28399</c:v>
                </c:pt>
                <c:pt idx="166">
                  <c:v>28430</c:v>
                </c:pt>
                <c:pt idx="167">
                  <c:v>28460</c:v>
                </c:pt>
                <c:pt idx="168">
                  <c:v>28491</c:v>
                </c:pt>
                <c:pt idx="169">
                  <c:v>28522</c:v>
                </c:pt>
                <c:pt idx="170">
                  <c:v>28550</c:v>
                </c:pt>
                <c:pt idx="171">
                  <c:v>28581</c:v>
                </c:pt>
                <c:pt idx="172">
                  <c:v>28611</c:v>
                </c:pt>
                <c:pt idx="173">
                  <c:v>28642</c:v>
                </c:pt>
                <c:pt idx="174">
                  <c:v>28672</c:v>
                </c:pt>
                <c:pt idx="175">
                  <c:v>28703</c:v>
                </c:pt>
                <c:pt idx="176">
                  <c:v>28734</c:v>
                </c:pt>
                <c:pt idx="177">
                  <c:v>28764</c:v>
                </c:pt>
                <c:pt idx="178">
                  <c:v>28795</c:v>
                </c:pt>
                <c:pt idx="179">
                  <c:v>28825</c:v>
                </c:pt>
                <c:pt idx="180">
                  <c:v>28856</c:v>
                </c:pt>
                <c:pt idx="181">
                  <c:v>28887</c:v>
                </c:pt>
                <c:pt idx="182">
                  <c:v>28915</c:v>
                </c:pt>
                <c:pt idx="183">
                  <c:v>28946</c:v>
                </c:pt>
                <c:pt idx="184">
                  <c:v>28976</c:v>
                </c:pt>
                <c:pt idx="185">
                  <c:v>29007</c:v>
                </c:pt>
                <c:pt idx="186">
                  <c:v>29037</c:v>
                </c:pt>
                <c:pt idx="187">
                  <c:v>29068</c:v>
                </c:pt>
                <c:pt idx="188">
                  <c:v>29099</c:v>
                </c:pt>
                <c:pt idx="189">
                  <c:v>29129</c:v>
                </c:pt>
                <c:pt idx="190">
                  <c:v>29160</c:v>
                </c:pt>
                <c:pt idx="191">
                  <c:v>29190</c:v>
                </c:pt>
                <c:pt idx="192">
                  <c:v>29221</c:v>
                </c:pt>
                <c:pt idx="193">
                  <c:v>29252</c:v>
                </c:pt>
                <c:pt idx="194">
                  <c:v>29281</c:v>
                </c:pt>
                <c:pt idx="195">
                  <c:v>29312</c:v>
                </c:pt>
                <c:pt idx="196">
                  <c:v>29342</c:v>
                </c:pt>
                <c:pt idx="197">
                  <c:v>29373</c:v>
                </c:pt>
                <c:pt idx="198">
                  <c:v>29403</c:v>
                </c:pt>
                <c:pt idx="199">
                  <c:v>29434</c:v>
                </c:pt>
                <c:pt idx="200">
                  <c:v>29465</c:v>
                </c:pt>
                <c:pt idx="201">
                  <c:v>29495</c:v>
                </c:pt>
                <c:pt idx="202">
                  <c:v>29526</c:v>
                </c:pt>
                <c:pt idx="203">
                  <c:v>29556</c:v>
                </c:pt>
                <c:pt idx="204">
                  <c:v>29587</c:v>
                </c:pt>
                <c:pt idx="205">
                  <c:v>29618</c:v>
                </c:pt>
                <c:pt idx="206">
                  <c:v>29646</c:v>
                </c:pt>
                <c:pt idx="207">
                  <c:v>29677</c:v>
                </c:pt>
                <c:pt idx="208">
                  <c:v>29707</c:v>
                </c:pt>
                <c:pt idx="209">
                  <c:v>29738</c:v>
                </c:pt>
                <c:pt idx="210">
                  <c:v>29768</c:v>
                </c:pt>
                <c:pt idx="211">
                  <c:v>29799</c:v>
                </c:pt>
                <c:pt idx="212">
                  <c:v>29830</c:v>
                </c:pt>
                <c:pt idx="213">
                  <c:v>29860</c:v>
                </c:pt>
                <c:pt idx="214">
                  <c:v>29891</c:v>
                </c:pt>
                <c:pt idx="215">
                  <c:v>29921</c:v>
                </c:pt>
                <c:pt idx="216">
                  <c:v>29952</c:v>
                </c:pt>
                <c:pt idx="217">
                  <c:v>29983</c:v>
                </c:pt>
                <c:pt idx="218">
                  <c:v>30011</c:v>
                </c:pt>
                <c:pt idx="219">
                  <c:v>30042</c:v>
                </c:pt>
                <c:pt idx="220">
                  <c:v>30072</c:v>
                </c:pt>
                <c:pt idx="221">
                  <c:v>30103</c:v>
                </c:pt>
                <c:pt idx="222">
                  <c:v>30133</c:v>
                </c:pt>
                <c:pt idx="223">
                  <c:v>30164</c:v>
                </c:pt>
                <c:pt idx="224">
                  <c:v>30195</c:v>
                </c:pt>
                <c:pt idx="225">
                  <c:v>30225</c:v>
                </c:pt>
                <c:pt idx="226">
                  <c:v>30256</c:v>
                </c:pt>
                <c:pt idx="227">
                  <c:v>30286</c:v>
                </c:pt>
                <c:pt idx="228">
                  <c:v>30317</c:v>
                </c:pt>
                <c:pt idx="229">
                  <c:v>30348</c:v>
                </c:pt>
                <c:pt idx="230">
                  <c:v>30376</c:v>
                </c:pt>
                <c:pt idx="231">
                  <c:v>30407</c:v>
                </c:pt>
                <c:pt idx="232">
                  <c:v>30437</c:v>
                </c:pt>
                <c:pt idx="233">
                  <c:v>30468</c:v>
                </c:pt>
                <c:pt idx="234">
                  <c:v>30498</c:v>
                </c:pt>
                <c:pt idx="235">
                  <c:v>30529</c:v>
                </c:pt>
                <c:pt idx="236">
                  <c:v>30560</c:v>
                </c:pt>
                <c:pt idx="237">
                  <c:v>30590</c:v>
                </c:pt>
                <c:pt idx="238">
                  <c:v>30621</c:v>
                </c:pt>
                <c:pt idx="239">
                  <c:v>30651</c:v>
                </c:pt>
                <c:pt idx="240">
                  <c:v>30682</c:v>
                </c:pt>
                <c:pt idx="241">
                  <c:v>30713</c:v>
                </c:pt>
                <c:pt idx="242">
                  <c:v>30742</c:v>
                </c:pt>
                <c:pt idx="243">
                  <c:v>30773</c:v>
                </c:pt>
                <c:pt idx="244">
                  <c:v>30803</c:v>
                </c:pt>
                <c:pt idx="245">
                  <c:v>30834</c:v>
                </c:pt>
                <c:pt idx="246">
                  <c:v>30864</c:v>
                </c:pt>
                <c:pt idx="247">
                  <c:v>30895</c:v>
                </c:pt>
                <c:pt idx="248">
                  <c:v>30926</c:v>
                </c:pt>
                <c:pt idx="249">
                  <c:v>30956</c:v>
                </c:pt>
                <c:pt idx="250">
                  <c:v>30987</c:v>
                </c:pt>
                <c:pt idx="251">
                  <c:v>31017</c:v>
                </c:pt>
                <c:pt idx="252">
                  <c:v>31048</c:v>
                </c:pt>
                <c:pt idx="253">
                  <c:v>31079</c:v>
                </c:pt>
                <c:pt idx="254">
                  <c:v>31107</c:v>
                </c:pt>
                <c:pt idx="255">
                  <c:v>31138</c:v>
                </c:pt>
                <c:pt idx="256">
                  <c:v>31168</c:v>
                </c:pt>
                <c:pt idx="257">
                  <c:v>31199</c:v>
                </c:pt>
                <c:pt idx="258">
                  <c:v>31229</c:v>
                </c:pt>
                <c:pt idx="259">
                  <c:v>31260</c:v>
                </c:pt>
                <c:pt idx="260">
                  <c:v>31291</c:v>
                </c:pt>
                <c:pt idx="261">
                  <c:v>31321</c:v>
                </c:pt>
                <c:pt idx="262">
                  <c:v>31352</c:v>
                </c:pt>
                <c:pt idx="263">
                  <c:v>31382</c:v>
                </c:pt>
                <c:pt idx="264">
                  <c:v>31413</c:v>
                </c:pt>
                <c:pt idx="265">
                  <c:v>31444</c:v>
                </c:pt>
                <c:pt idx="266">
                  <c:v>31472</c:v>
                </c:pt>
                <c:pt idx="267">
                  <c:v>31503</c:v>
                </c:pt>
                <c:pt idx="268">
                  <c:v>31533</c:v>
                </c:pt>
                <c:pt idx="269">
                  <c:v>31564</c:v>
                </c:pt>
                <c:pt idx="270">
                  <c:v>31594</c:v>
                </c:pt>
                <c:pt idx="271">
                  <c:v>31625</c:v>
                </c:pt>
                <c:pt idx="272">
                  <c:v>31656</c:v>
                </c:pt>
                <c:pt idx="273">
                  <c:v>31686</c:v>
                </c:pt>
                <c:pt idx="274">
                  <c:v>31717</c:v>
                </c:pt>
                <c:pt idx="275">
                  <c:v>31747</c:v>
                </c:pt>
                <c:pt idx="276">
                  <c:v>31778</c:v>
                </c:pt>
                <c:pt idx="277">
                  <c:v>31809</c:v>
                </c:pt>
                <c:pt idx="278">
                  <c:v>31837</c:v>
                </c:pt>
                <c:pt idx="279">
                  <c:v>31868</c:v>
                </c:pt>
                <c:pt idx="280">
                  <c:v>31898</c:v>
                </c:pt>
                <c:pt idx="281">
                  <c:v>31929</c:v>
                </c:pt>
                <c:pt idx="282">
                  <c:v>31959</c:v>
                </c:pt>
                <c:pt idx="283">
                  <c:v>31990</c:v>
                </c:pt>
                <c:pt idx="284">
                  <c:v>32021</c:v>
                </c:pt>
                <c:pt idx="285">
                  <c:v>32051</c:v>
                </c:pt>
                <c:pt idx="286">
                  <c:v>32082</c:v>
                </c:pt>
                <c:pt idx="287">
                  <c:v>32112</c:v>
                </c:pt>
                <c:pt idx="288">
                  <c:v>32143</c:v>
                </c:pt>
                <c:pt idx="289">
                  <c:v>32174</c:v>
                </c:pt>
                <c:pt idx="290">
                  <c:v>32203</c:v>
                </c:pt>
                <c:pt idx="291">
                  <c:v>32234</c:v>
                </c:pt>
                <c:pt idx="292">
                  <c:v>32264</c:v>
                </c:pt>
                <c:pt idx="293">
                  <c:v>32295</c:v>
                </c:pt>
                <c:pt idx="294">
                  <c:v>32325</c:v>
                </c:pt>
                <c:pt idx="295">
                  <c:v>32356</c:v>
                </c:pt>
                <c:pt idx="296">
                  <c:v>32387</c:v>
                </c:pt>
                <c:pt idx="297">
                  <c:v>32417</c:v>
                </c:pt>
                <c:pt idx="298">
                  <c:v>32448</c:v>
                </c:pt>
                <c:pt idx="299">
                  <c:v>32478</c:v>
                </c:pt>
                <c:pt idx="300">
                  <c:v>32509</c:v>
                </c:pt>
                <c:pt idx="301">
                  <c:v>32540</c:v>
                </c:pt>
                <c:pt idx="302">
                  <c:v>32568</c:v>
                </c:pt>
                <c:pt idx="303">
                  <c:v>32599</c:v>
                </c:pt>
                <c:pt idx="304">
                  <c:v>32629</c:v>
                </c:pt>
                <c:pt idx="305">
                  <c:v>32660</c:v>
                </c:pt>
                <c:pt idx="306">
                  <c:v>32690</c:v>
                </c:pt>
                <c:pt idx="307">
                  <c:v>32721</c:v>
                </c:pt>
                <c:pt idx="308">
                  <c:v>32752</c:v>
                </c:pt>
                <c:pt idx="309">
                  <c:v>32782</c:v>
                </c:pt>
                <c:pt idx="310">
                  <c:v>32813</c:v>
                </c:pt>
                <c:pt idx="311">
                  <c:v>32843</c:v>
                </c:pt>
                <c:pt idx="312">
                  <c:v>32874</c:v>
                </c:pt>
                <c:pt idx="313">
                  <c:v>32905</c:v>
                </c:pt>
                <c:pt idx="314">
                  <c:v>32933</c:v>
                </c:pt>
                <c:pt idx="315">
                  <c:v>32964</c:v>
                </c:pt>
                <c:pt idx="316">
                  <c:v>32994</c:v>
                </c:pt>
                <c:pt idx="317">
                  <c:v>33025</c:v>
                </c:pt>
                <c:pt idx="318">
                  <c:v>33055</c:v>
                </c:pt>
                <c:pt idx="319">
                  <c:v>33086</c:v>
                </c:pt>
                <c:pt idx="320">
                  <c:v>33117</c:v>
                </c:pt>
                <c:pt idx="321">
                  <c:v>33147</c:v>
                </c:pt>
                <c:pt idx="322">
                  <c:v>33178</c:v>
                </c:pt>
                <c:pt idx="323">
                  <c:v>33208</c:v>
                </c:pt>
                <c:pt idx="324">
                  <c:v>33239</c:v>
                </c:pt>
                <c:pt idx="325">
                  <c:v>33270</c:v>
                </c:pt>
                <c:pt idx="326">
                  <c:v>33298</c:v>
                </c:pt>
                <c:pt idx="327">
                  <c:v>33329</c:v>
                </c:pt>
                <c:pt idx="328">
                  <c:v>33359</c:v>
                </c:pt>
                <c:pt idx="329">
                  <c:v>33390</c:v>
                </c:pt>
                <c:pt idx="330">
                  <c:v>33420</c:v>
                </c:pt>
                <c:pt idx="331">
                  <c:v>33451</c:v>
                </c:pt>
                <c:pt idx="332">
                  <c:v>33482</c:v>
                </c:pt>
                <c:pt idx="333">
                  <c:v>33512</c:v>
                </c:pt>
                <c:pt idx="334">
                  <c:v>33543</c:v>
                </c:pt>
                <c:pt idx="335">
                  <c:v>33573</c:v>
                </c:pt>
                <c:pt idx="336">
                  <c:v>33604</c:v>
                </c:pt>
                <c:pt idx="337">
                  <c:v>33635</c:v>
                </c:pt>
                <c:pt idx="338">
                  <c:v>33664</c:v>
                </c:pt>
                <c:pt idx="339">
                  <c:v>33695</c:v>
                </c:pt>
                <c:pt idx="340">
                  <c:v>33725</c:v>
                </c:pt>
                <c:pt idx="341">
                  <c:v>33756</c:v>
                </c:pt>
                <c:pt idx="342">
                  <c:v>33786</c:v>
                </c:pt>
                <c:pt idx="343">
                  <c:v>33817</c:v>
                </c:pt>
                <c:pt idx="344">
                  <c:v>33848</c:v>
                </c:pt>
                <c:pt idx="345">
                  <c:v>33878</c:v>
                </c:pt>
                <c:pt idx="346">
                  <c:v>33909</c:v>
                </c:pt>
                <c:pt idx="347">
                  <c:v>33939</c:v>
                </c:pt>
                <c:pt idx="348">
                  <c:v>33970</c:v>
                </c:pt>
                <c:pt idx="349">
                  <c:v>34001</c:v>
                </c:pt>
                <c:pt idx="350">
                  <c:v>34029</c:v>
                </c:pt>
                <c:pt idx="351">
                  <c:v>34060</c:v>
                </c:pt>
                <c:pt idx="352">
                  <c:v>34090</c:v>
                </c:pt>
                <c:pt idx="353">
                  <c:v>34121</c:v>
                </c:pt>
                <c:pt idx="354">
                  <c:v>34151</c:v>
                </c:pt>
                <c:pt idx="355">
                  <c:v>34182</c:v>
                </c:pt>
                <c:pt idx="356">
                  <c:v>34213</c:v>
                </c:pt>
                <c:pt idx="357">
                  <c:v>34243</c:v>
                </c:pt>
                <c:pt idx="358">
                  <c:v>34274</c:v>
                </c:pt>
                <c:pt idx="359">
                  <c:v>34304</c:v>
                </c:pt>
                <c:pt idx="360">
                  <c:v>34335</c:v>
                </c:pt>
                <c:pt idx="361">
                  <c:v>34366</c:v>
                </c:pt>
                <c:pt idx="362">
                  <c:v>34394</c:v>
                </c:pt>
                <c:pt idx="363">
                  <c:v>34425</c:v>
                </c:pt>
                <c:pt idx="364">
                  <c:v>34455</c:v>
                </c:pt>
                <c:pt idx="365">
                  <c:v>34486</c:v>
                </c:pt>
                <c:pt idx="366">
                  <c:v>34516</c:v>
                </c:pt>
                <c:pt idx="367">
                  <c:v>34547</c:v>
                </c:pt>
                <c:pt idx="368">
                  <c:v>34578</c:v>
                </c:pt>
                <c:pt idx="369">
                  <c:v>34608</c:v>
                </c:pt>
                <c:pt idx="370">
                  <c:v>34639</c:v>
                </c:pt>
                <c:pt idx="371">
                  <c:v>34669</c:v>
                </c:pt>
                <c:pt idx="372">
                  <c:v>34700</c:v>
                </c:pt>
                <c:pt idx="373">
                  <c:v>34731</c:v>
                </c:pt>
                <c:pt idx="374">
                  <c:v>34759</c:v>
                </c:pt>
                <c:pt idx="375">
                  <c:v>34790</c:v>
                </c:pt>
                <c:pt idx="376">
                  <c:v>34820</c:v>
                </c:pt>
                <c:pt idx="377">
                  <c:v>34851</c:v>
                </c:pt>
                <c:pt idx="378">
                  <c:v>34881</c:v>
                </c:pt>
                <c:pt idx="379">
                  <c:v>34912</c:v>
                </c:pt>
                <c:pt idx="380">
                  <c:v>34943</c:v>
                </c:pt>
                <c:pt idx="381">
                  <c:v>34973</c:v>
                </c:pt>
                <c:pt idx="382">
                  <c:v>35004</c:v>
                </c:pt>
                <c:pt idx="383">
                  <c:v>35034</c:v>
                </c:pt>
                <c:pt idx="384">
                  <c:v>35065</c:v>
                </c:pt>
                <c:pt idx="385">
                  <c:v>35096</c:v>
                </c:pt>
                <c:pt idx="386">
                  <c:v>35125</c:v>
                </c:pt>
                <c:pt idx="387">
                  <c:v>35156</c:v>
                </c:pt>
                <c:pt idx="388">
                  <c:v>35186</c:v>
                </c:pt>
                <c:pt idx="389">
                  <c:v>35217</c:v>
                </c:pt>
                <c:pt idx="390">
                  <c:v>35247</c:v>
                </c:pt>
                <c:pt idx="391">
                  <c:v>35278</c:v>
                </c:pt>
                <c:pt idx="392">
                  <c:v>35309</c:v>
                </c:pt>
                <c:pt idx="393">
                  <c:v>35339</c:v>
                </c:pt>
                <c:pt idx="394">
                  <c:v>35370</c:v>
                </c:pt>
                <c:pt idx="395">
                  <c:v>35400</c:v>
                </c:pt>
                <c:pt idx="396">
                  <c:v>35431</c:v>
                </c:pt>
                <c:pt idx="397">
                  <c:v>35462</c:v>
                </c:pt>
                <c:pt idx="398">
                  <c:v>35490</c:v>
                </c:pt>
                <c:pt idx="399">
                  <c:v>35521</c:v>
                </c:pt>
                <c:pt idx="400">
                  <c:v>35551</c:v>
                </c:pt>
                <c:pt idx="401">
                  <c:v>35582</c:v>
                </c:pt>
                <c:pt idx="402">
                  <c:v>35612</c:v>
                </c:pt>
                <c:pt idx="403">
                  <c:v>35643</c:v>
                </c:pt>
                <c:pt idx="404">
                  <c:v>35674</c:v>
                </c:pt>
                <c:pt idx="405">
                  <c:v>35704</c:v>
                </c:pt>
                <c:pt idx="406">
                  <c:v>35735</c:v>
                </c:pt>
                <c:pt idx="407">
                  <c:v>35765</c:v>
                </c:pt>
                <c:pt idx="408">
                  <c:v>35796</c:v>
                </c:pt>
                <c:pt idx="409">
                  <c:v>35827</c:v>
                </c:pt>
                <c:pt idx="410">
                  <c:v>35855</c:v>
                </c:pt>
                <c:pt idx="411">
                  <c:v>35886</c:v>
                </c:pt>
                <c:pt idx="412">
                  <c:v>35916</c:v>
                </c:pt>
                <c:pt idx="413">
                  <c:v>35947</c:v>
                </c:pt>
                <c:pt idx="414">
                  <c:v>35977</c:v>
                </c:pt>
                <c:pt idx="415">
                  <c:v>36008</c:v>
                </c:pt>
                <c:pt idx="416">
                  <c:v>36039</c:v>
                </c:pt>
                <c:pt idx="417">
                  <c:v>36069</c:v>
                </c:pt>
                <c:pt idx="418">
                  <c:v>36100</c:v>
                </c:pt>
                <c:pt idx="419">
                  <c:v>36130</c:v>
                </c:pt>
                <c:pt idx="420">
                  <c:v>36161</c:v>
                </c:pt>
                <c:pt idx="421">
                  <c:v>36192</c:v>
                </c:pt>
                <c:pt idx="422">
                  <c:v>36220</c:v>
                </c:pt>
                <c:pt idx="423">
                  <c:v>36251</c:v>
                </c:pt>
                <c:pt idx="424">
                  <c:v>36281</c:v>
                </c:pt>
                <c:pt idx="425">
                  <c:v>36312</c:v>
                </c:pt>
                <c:pt idx="426">
                  <c:v>36342</c:v>
                </c:pt>
                <c:pt idx="427">
                  <c:v>36373</c:v>
                </c:pt>
                <c:pt idx="428">
                  <c:v>36404</c:v>
                </c:pt>
                <c:pt idx="429">
                  <c:v>36434</c:v>
                </c:pt>
                <c:pt idx="430">
                  <c:v>36465</c:v>
                </c:pt>
                <c:pt idx="431">
                  <c:v>36495</c:v>
                </c:pt>
                <c:pt idx="432">
                  <c:v>36526</c:v>
                </c:pt>
                <c:pt idx="433">
                  <c:v>36557</c:v>
                </c:pt>
                <c:pt idx="434">
                  <c:v>36586</c:v>
                </c:pt>
                <c:pt idx="435">
                  <c:v>36617</c:v>
                </c:pt>
                <c:pt idx="436">
                  <c:v>36647</c:v>
                </c:pt>
                <c:pt idx="437">
                  <c:v>36678</c:v>
                </c:pt>
                <c:pt idx="438">
                  <c:v>36708</c:v>
                </c:pt>
                <c:pt idx="439">
                  <c:v>36739</c:v>
                </c:pt>
                <c:pt idx="440">
                  <c:v>36770</c:v>
                </c:pt>
                <c:pt idx="441">
                  <c:v>36800</c:v>
                </c:pt>
                <c:pt idx="442">
                  <c:v>36831</c:v>
                </c:pt>
                <c:pt idx="443">
                  <c:v>36861</c:v>
                </c:pt>
                <c:pt idx="444">
                  <c:v>36892</c:v>
                </c:pt>
                <c:pt idx="445">
                  <c:v>36923</c:v>
                </c:pt>
                <c:pt idx="446">
                  <c:v>36951</c:v>
                </c:pt>
                <c:pt idx="447">
                  <c:v>36982</c:v>
                </c:pt>
                <c:pt idx="448">
                  <c:v>37012</c:v>
                </c:pt>
                <c:pt idx="449">
                  <c:v>37043</c:v>
                </c:pt>
                <c:pt idx="450">
                  <c:v>37073</c:v>
                </c:pt>
                <c:pt idx="451">
                  <c:v>37104</c:v>
                </c:pt>
                <c:pt idx="452">
                  <c:v>37135</c:v>
                </c:pt>
                <c:pt idx="453">
                  <c:v>37165</c:v>
                </c:pt>
                <c:pt idx="454">
                  <c:v>37196</c:v>
                </c:pt>
                <c:pt idx="455">
                  <c:v>37226</c:v>
                </c:pt>
                <c:pt idx="456">
                  <c:v>37257</c:v>
                </c:pt>
                <c:pt idx="457">
                  <c:v>37288</c:v>
                </c:pt>
                <c:pt idx="458">
                  <c:v>37316</c:v>
                </c:pt>
                <c:pt idx="459">
                  <c:v>37347</c:v>
                </c:pt>
                <c:pt idx="460">
                  <c:v>37377</c:v>
                </c:pt>
                <c:pt idx="461">
                  <c:v>37408</c:v>
                </c:pt>
                <c:pt idx="462">
                  <c:v>37438</c:v>
                </c:pt>
                <c:pt idx="463">
                  <c:v>37469</c:v>
                </c:pt>
                <c:pt idx="464">
                  <c:v>37500</c:v>
                </c:pt>
                <c:pt idx="465">
                  <c:v>37530</c:v>
                </c:pt>
                <c:pt idx="466">
                  <c:v>37561</c:v>
                </c:pt>
                <c:pt idx="467">
                  <c:v>37591</c:v>
                </c:pt>
                <c:pt idx="468">
                  <c:v>37622</c:v>
                </c:pt>
                <c:pt idx="469">
                  <c:v>37653</c:v>
                </c:pt>
                <c:pt idx="470">
                  <c:v>37681</c:v>
                </c:pt>
                <c:pt idx="471">
                  <c:v>37712</c:v>
                </c:pt>
                <c:pt idx="472">
                  <c:v>37742</c:v>
                </c:pt>
                <c:pt idx="473">
                  <c:v>37773</c:v>
                </c:pt>
                <c:pt idx="474">
                  <c:v>37803</c:v>
                </c:pt>
                <c:pt idx="475">
                  <c:v>37834</c:v>
                </c:pt>
                <c:pt idx="476">
                  <c:v>37865</c:v>
                </c:pt>
                <c:pt idx="477">
                  <c:v>37895</c:v>
                </c:pt>
                <c:pt idx="478">
                  <c:v>37926</c:v>
                </c:pt>
                <c:pt idx="479">
                  <c:v>37956</c:v>
                </c:pt>
                <c:pt idx="480">
                  <c:v>37987</c:v>
                </c:pt>
                <c:pt idx="481">
                  <c:v>38018</c:v>
                </c:pt>
                <c:pt idx="482">
                  <c:v>38047</c:v>
                </c:pt>
                <c:pt idx="483">
                  <c:v>38078</c:v>
                </c:pt>
                <c:pt idx="484">
                  <c:v>38108</c:v>
                </c:pt>
                <c:pt idx="485">
                  <c:v>38139</c:v>
                </c:pt>
                <c:pt idx="486">
                  <c:v>38169</c:v>
                </c:pt>
                <c:pt idx="487">
                  <c:v>38200</c:v>
                </c:pt>
                <c:pt idx="488">
                  <c:v>38231</c:v>
                </c:pt>
                <c:pt idx="489">
                  <c:v>38261</c:v>
                </c:pt>
                <c:pt idx="490">
                  <c:v>38292</c:v>
                </c:pt>
                <c:pt idx="491">
                  <c:v>38322</c:v>
                </c:pt>
                <c:pt idx="492">
                  <c:v>38353</c:v>
                </c:pt>
                <c:pt idx="493">
                  <c:v>38384</c:v>
                </c:pt>
                <c:pt idx="494">
                  <c:v>38412</c:v>
                </c:pt>
                <c:pt idx="495">
                  <c:v>38443</c:v>
                </c:pt>
                <c:pt idx="496">
                  <c:v>38473</c:v>
                </c:pt>
                <c:pt idx="497">
                  <c:v>38504</c:v>
                </c:pt>
                <c:pt idx="498">
                  <c:v>38534</c:v>
                </c:pt>
                <c:pt idx="499">
                  <c:v>38565</c:v>
                </c:pt>
                <c:pt idx="500">
                  <c:v>38596</c:v>
                </c:pt>
                <c:pt idx="501">
                  <c:v>38626</c:v>
                </c:pt>
                <c:pt idx="502">
                  <c:v>38657</c:v>
                </c:pt>
                <c:pt idx="503">
                  <c:v>38687</c:v>
                </c:pt>
                <c:pt idx="504">
                  <c:v>38718</c:v>
                </c:pt>
                <c:pt idx="505">
                  <c:v>38749</c:v>
                </c:pt>
                <c:pt idx="506">
                  <c:v>38777</c:v>
                </c:pt>
                <c:pt idx="507">
                  <c:v>38808</c:v>
                </c:pt>
                <c:pt idx="508">
                  <c:v>38838</c:v>
                </c:pt>
                <c:pt idx="509">
                  <c:v>38869</c:v>
                </c:pt>
                <c:pt idx="510">
                  <c:v>38899</c:v>
                </c:pt>
                <c:pt idx="511">
                  <c:v>38930</c:v>
                </c:pt>
                <c:pt idx="512">
                  <c:v>38961</c:v>
                </c:pt>
                <c:pt idx="513">
                  <c:v>38991</c:v>
                </c:pt>
                <c:pt idx="514">
                  <c:v>39022</c:v>
                </c:pt>
                <c:pt idx="515">
                  <c:v>39052</c:v>
                </c:pt>
                <c:pt idx="516">
                  <c:v>39083</c:v>
                </c:pt>
                <c:pt idx="517">
                  <c:v>39114</c:v>
                </c:pt>
                <c:pt idx="518">
                  <c:v>39142</c:v>
                </c:pt>
                <c:pt idx="519">
                  <c:v>39173</c:v>
                </c:pt>
                <c:pt idx="520">
                  <c:v>39203</c:v>
                </c:pt>
                <c:pt idx="521">
                  <c:v>39234</c:v>
                </c:pt>
                <c:pt idx="522">
                  <c:v>39264</c:v>
                </c:pt>
                <c:pt idx="523">
                  <c:v>39295</c:v>
                </c:pt>
                <c:pt idx="524">
                  <c:v>39326</c:v>
                </c:pt>
                <c:pt idx="525">
                  <c:v>39356</c:v>
                </c:pt>
                <c:pt idx="526">
                  <c:v>39387</c:v>
                </c:pt>
                <c:pt idx="527">
                  <c:v>39417</c:v>
                </c:pt>
                <c:pt idx="528">
                  <c:v>39448</c:v>
                </c:pt>
                <c:pt idx="529">
                  <c:v>39479</c:v>
                </c:pt>
                <c:pt idx="530">
                  <c:v>39508</c:v>
                </c:pt>
                <c:pt idx="531">
                  <c:v>39539</c:v>
                </c:pt>
                <c:pt idx="532">
                  <c:v>39569</c:v>
                </c:pt>
                <c:pt idx="533">
                  <c:v>39600</c:v>
                </c:pt>
                <c:pt idx="534">
                  <c:v>39630</c:v>
                </c:pt>
                <c:pt idx="535">
                  <c:v>39661</c:v>
                </c:pt>
                <c:pt idx="536">
                  <c:v>39692</c:v>
                </c:pt>
                <c:pt idx="537">
                  <c:v>39722</c:v>
                </c:pt>
                <c:pt idx="538">
                  <c:v>39753</c:v>
                </c:pt>
                <c:pt idx="539">
                  <c:v>39783</c:v>
                </c:pt>
                <c:pt idx="540">
                  <c:v>39814</c:v>
                </c:pt>
                <c:pt idx="541">
                  <c:v>39845</c:v>
                </c:pt>
                <c:pt idx="542">
                  <c:v>39873</c:v>
                </c:pt>
                <c:pt idx="543">
                  <c:v>39904</c:v>
                </c:pt>
                <c:pt idx="544">
                  <c:v>39934</c:v>
                </c:pt>
                <c:pt idx="545">
                  <c:v>39965</c:v>
                </c:pt>
                <c:pt idx="546">
                  <c:v>39995</c:v>
                </c:pt>
                <c:pt idx="547">
                  <c:v>40026</c:v>
                </c:pt>
                <c:pt idx="548">
                  <c:v>40057</c:v>
                </c:pt>
                <c:pt idx="549">
                  <c:v>40087</c:v>
                </c:pt>
                <c:pt idx="550">
                  <c:v>40118</c:v>
                </c:pt>
                <c:pt idx="551">
                  <c:v>40148</c:v>
                </c:pt>
                <c:pt idx="552">
                  <c:v>40179</c:v>
                </c:pt>
                <c:pt idx="553">
                  <c:v>40210</c:v>
                </c:pt>
                <c:pt idx="554">
                  <c:v>40238</c:v>
                </c:pt>
                <c:pt idx="555">
                  <c:v>40269</c:v>
                </c:pt>
                <c:pt idx="556">
                  <c:v>40299</c:v>
                </c:pt>
                <c:pt idx="557">
                  <c:v>40330</c:v>
                </c:pt>
                <c:pt idx="558">
                  <c:v>40360</c:v>
                </c:pt>
                <c:pt idx="559">
                  <c:v>40391</c:v>
                </c:pt>
                <c:pt idx="560">
                  <c:v>40422</c:v>
                </c:pt>
                <c:pt idx="561">
                  <c:v>40452</c:v>
                </c:pt>
                <c:pt idx="562">
                  <c:v>40483</c:v>
                </c:pt>
                <c:pt idx="563">
                  <c:v>40513</c:v>
                </c:pt>
                <c:pt idx="564">
                  <c:v>40544</c:v>
                </c:pt>
                <c:pt idx="565">
                  <c:v>40575</c:v>
                </c:pt>
                <c:pt idx="566">
                  <c:v>40603</c:v>
                </c:pt>
                <c:pt idx="567">
                  <c:v>40634</c:v>
                </c:pt>
                <c:pt idx="568">
                  <c:v>40664</c:v>
                </c:pt>
                <c:pt idx="569">
                  <c:v>40695</c:v>
                </c:pt>
                <c:pt idx="570">
                  <c:v>40725</c:v>
                </c:pt>
                <c:pt idx="571">
                  <c:v>40756</c:v>
                </c:pt>
                <c:pt idx="572">
                  <c:v>40787</c:v>
                </c:pt>
                <c:pt idx="573">
                  <c:v>40817</c:v>
                </c:pt>
                <c:pt idx="574">
                  <c:v>40848</c:v>
                </c:pt>
                <c:pt idx="575">
                  <c:v>40878</c:v>
                </c:pt>
                <c:pt idx="576">
                  <c:v>40909</c:v>
                </c:pt>
                <c:pt idx="577">
                  <c:v>40940</c:v>
                </c:pt>
                <c:pt idx="578">
                  <c:v>40969</c:v>
                </c:pt>
                <c:pt idx="579">
                  <c:v>41000</c:v>
                </c:pt>
                <c:pt idx="580">
                  <c:v>41030</c:v>
                </c:pt>
                <c:pt idx="581">
                  <c:v>41061</c:v>
                </c:pt>
                <c:pt idx="582">
                  <c:v>41091</c:v>
                </c:pt>
                <c:pt idx="583">
                  <c:v>41122</c:v>
                </c:pt>
                <c:pt idx="584">
                  <c:v>41153</c:v>
                </c:pt>
                <c:pt idx="585">
                  <c:v>41183</c:v>
                </c:pt>
                <c:pt idx="586">
                  <c:v>41214</c:v>
                </c:pt>
                <c:pt idx="587">
                  <c:v>41244</c:v>
                </c:pt>
                <c:pt idx="588">
                  <c:v>41275</c:v>
                </c:pt>
                <c:pt idx="589">
                  <c:v>41306</c:v>
                </c:pt>
                <c:pt idx="590">
                  <c:v>41334</c:v>
                </c:pt>
                <c:pt idx="591">
                  <c:v>41365</c:v>
                </c:pt>
                <c:pt idx="592">
                  <c:v>41395</c:v>
                </c:pt>
                <c:pt idx="593">
                  <c:v>41426</c:v>
                </c:pt>
                <c:pt idx="594">
                  <c:v>41456</c:v>
                </c:pt>
                <c:pt idx="595">
                  <c:v>41487</c:v>
                </c:pt>
                <c:pt idx="596">
                  <c:v>41518</c:v>
                </c:pt>
                <c:pt idx="597">
                  <c:v>41548</c:v>
                </c:pt>
                <c:pt idx="598">
                  <c:v>41579</c:v>
                </c:pt>
                <c:pt idx="599">
                  <c:v>41609</c:v>
                </c:pt>
                <c:pt idx="600">
                  <c:v>41640</c:v>
                </c:pt>
                <c:pt idx="601">
                  <c:v>41671</c:v>
                </c:pt>
                <c:pt idx="602">
                  <c:v>41699</c:v>
                </c:pt>
                <c:pt idx="603">
                  <c:v>41730</c:v>
                </c:pt>
                <c:pt idx="604">
                  <c:v>41760</c:v>
                </c:pt>
                <c:pt idx="605">
                  <c:v>41791</c:v>
                </c:pt>
                <c:pt idx="606">
                  <c:v>41821</c:v>
                </c:pt>
              </c:numCache>
            </c:numRef>
          </c:cat>
          <c:val>
            <c:numRef>
              <c:f>Sheet1!$S$214:$S$820</c:f>
              <c:numCache>
                <c:formatCode>#0.00</c:formatCode>
                <c:ptCount val="607"/>
                <c:pt idx="0">
                  <c:v>8.0399999999999991</c:v>
                </c:pt>
                <c:pt idx="1">
                  <c:v>8.0399999999999991</c:v>
                </c:pt>
                <c:pt idx="2">
                  <c:v>8.0399999999999991</c:v>
                </c:pt>
                <c:pt idx="3">
                  <c:v>8.07</c:v>
                </c:pt>
                <c:pt idx="4">
                  <c:v>8.1</c:v>
                </c:pt>
                <c:pt idx="5">
                  <c:v>8.11</c:v>
                </c:pt>
                <c:pt idx="6">
                  <c:v>8.08</c:v>
                </c:pt>
                <c:pt idx="7">
                  <c:v>8.11</c:v>
                </c:pt>
                <c:pt idx="8">
                  <c:v>8.18</c:v>
                </c:pt>
                <c:pt idx="9">
                  <c:v>8.15</c:v>
                </c:pt>
                <c:pt idx="10">
                  <c:v>8.18</c:v>
                </c:pt>
                <c:pt idx="11">
                  <c:v>8.18</c:v>
                </c:pt>
                <c:pt idx="12">
                  <c:v>8.2200000000000006</c:v>
                </c:pt>
                <c:pt idx="13">
                  <c:v>8.25</c:v>
                </c:pt>
                <c:pt idx="14">
                  <c:v>8.25</c:v>
                </c:pt>
                <c:pt idx="15">
                  <c:v>8.23</c:v>
                </c:pt>
                <c:pt idx="16">
                  <c:v>8.2899999999999991</c:v>
                </c:pt>
                <c:pt idx="17">
                  <c:v>8.24</c:v>
                </c:pt>
                <c:pt idx="18">
                  <c:v>8.27</c:v>
                </c:pt>
                <c:pt idx="19">
                  <c:v>8.27</c:v>
                </c:pt>
                <c:pt idx="20">
                  <c:v>8.33</c:v>
                </c:pt>
                <c:pt idx="21">
                  <c:v>8.3699999999999992</c:v>
                </c:pt>
                <c:pt idx="22">
                  <c:v>8.3699999999999992</c:v>
                </c:pt>
                <c:pt idx="23">
                  <c:v>8.34</c:v>
                </c:pt>
                <c:pt idx="24">
                  <c:v>8.41</c:v>
                </c:pt>
                <c:pt idx="25">
                  <c:v>8.39</c:v>
                </c:pt>
                <c:pt idx="26">
                  <c:v>8.36</c:v>
                </c:pt>
                <c:pt idx="27">
                  <c:v>8.34</c:v>
                </c:pt>
                <c:pt idx="28">
                  <c:v>8.3699999999999992</c:v>
                </c:pt>
                <c:pt idx="29">
                  <c:v>8.34</c:v>
                </c:pt>
                <c:pt idx="30">
                  <c:v>8.3800000000000008</c:v>
                </c:pt>
                <c:pt idx="31">
                  <c:v>8.3000000000000007</c:v>
                </c:pt>
                <c:pt idx="32">
                  <c:v>8.39</c:v>
                </c:pt>
                <c:pt idx="33">
                  <c:v>8.4</c:v>
                </c:pt>
                <c:pt idx="34">
                  <c:v>8.4</c:v>
                </c:pt>
                <c:pt idx="35">
                  <c:v>8.4</c:v>
                </c:pt>
                <c:pt idx="36">
                  <c:v>8.43</c:v>
                </c:pt>
                <c:pt idx="37">
                  <c:v>8.49</c:v>
                </c:pt>
                <c:pt idx="38">
                  <c:v>8.43</c:v>
                </c:pt>
                <c:pt idx="39">
                  <c:v>8.44</c:v>
                </c:pt>
                <c:pt idx="40">
                  <c:v>8.4700000000000006</c:v>
                </c:pt>
                <c:pt idx="41">
                  <c:v>8.51</c:v>
                </c:pt>
                <c:pt idx="42">
                  <c:v>8.51</c:v>
                </c:pt>
                <c:pt idx="43">
                  <c:v>8.49</c:v>
                </c:pt>
                <c:pt idx="44">
                  <c:v>8.5500000000000007</c:v>
                </c:pt>
                <c:pt idx="45">
                  <c:v>8.5500000000000007</c:v>
                </c:pt>
                <c:pt idx="46">
                  <c:v>8.56</c:v>
                </c:pt>
                <c:pt idx="47">
                  <c:v>8.5299999999999994</c:v>
                </c:pt>
                <c:pt idx="48">
                  <c:v>8.6</c:v>
                </c:pt>
                <c:pt idx="49">
                  <c:v>8.6</c:v>
                </c:pt>
                <c:pt idx="50">
                  <c:v>8.58</c:v>
                </c:pt>
                <c:pt idx="51">
                  <c:v>8.61</c:v>
                </c:pt>
                <c:pt idx="52">
                  <c:v>8.65</c:v>
                </c:pt>
                <c:pt idx="53">
                  <c:v>8.6199999999999992</c:v>
                </c:pt>
                <c:pt idx="54">
                  <c:v>8.6300000000000008</c:v>
                </c:pt>
                <c:pt idx="55">
                  <c:v>8.61</c:v>
                </c:pt>
                <c:pt idx="56">
                  <c:v>8.6999999999999993</c:v>
                </c:pt>
                <c:pt idx="57">
                  <c:v>8.68</c:v>
                </c:pt>
                <c:pt idx="58">
                  <c:v>8.7100000000000009</c:v>
                </c:pt>
                <c:pt idx="59">
                  <c:v>8.68</c:v>
                </c:pt>
                <c:pt idx="60">
                  <c:v>8.7200000000000006</c:v>
                </c:pt>
                <c:pt idx="61">
                  <c:v>8.7200000000000006</c:v>
                </c:pt>
                <c:pt idx="62">
                  <c:v>8.68</c:v>
                </c:pt>
                <c:pt idx="63">
                  <c:v>8.68</c:v>
                </c:pt>
                <c:pt idx="64">
                  <c:v>8.7200000000000006</c:v>
                </c:pt>
                <c:pt idx="65">
                  <c:v>8.6999999999999993</c:v>
                </c:pt>
                <c:pt idx="66">
                  <c:v>8.6999999999999993</c:v>
                </c:pt>
                <c:pt idx="67">
                  <c:v>8.68</c:v>
                </c:pt>
                <c:pt idx="68">
                  <c:v>8.77</c:v>
                </c:pt>
                <c:pt idx="69">
                  <c:v>8.75</c:v>
                </c:pt>
                <c:pt idx="70">
                  <c:v>8.75</c:v>
                </c:pt>
                <c:pt idx="71">
                  <c:v>8.7100000000000009</c:v>
                </c:pt>
                <c:pt idx="72">
                  <c:v>8.7100000000000009</c:v>
                </c:pt>
                <c:pt idx="73">
                  <c:v>8.7200000000000006</c:v>
                </c:pt>
                <c:pt idx="74">
                  <c:v>8.6999999999999993</c:v>
                </c:pt>
                <c:pt idx="75">
                  <c:v>8.68</c:v>
                </c:pt>
                <c:pt idx="76">
                  <c:v>8.7100000000000009</c:v>
                </c:pt>
                <c:pt idx="77">
                  <c:v>8.69</c:v>
                </c:pt>
                <c:pt idx="78">
                  <c:v>8.6999999999999993</c:v>
                </c:pt>
                <c:pt idx="79">
                  <c:v>8.7200000000000006</c:v>
                </c:pt>
                <c:pt idx="80">
                  <c:v>8.81</c:v>
                </c:pt>
                <c:pt idx="81">
                  <c:v>8.74</c:v>
                </c:pt>
                <c:pt idx="82">
                  <c:v>8.7200000000000006</c:v>
                </c:pt>
                <c:pt idx="83">
                  <c:v>8.73</c:v>
                </c:pt>
                <c:pt idx="84">
                  <c:v>8.83</c:v>
                </c:pt>
                <c:pt idx="85">
                  <c:v>8.83</c:v>
                </c:pt>
                <c:pt idx="86">
                  <c:v>8.83</c:v>
                </c:pt>
                <c:pt idx="87">
                  <c:v>8.86</c:v>
                </c:pt>
                <c:pt idx="88">
                  <c:v>8.8699999999999992</c:v>
                </c:pt>
                <c:pt idx="89">
                  <c:v>8.85</c:v>
                </c:pt>
                <c:pt idx="90">
                  <c:v>8.8800000000000008</c:v>
                </c:pt>
                <c:pt idx="91">
                  <c:v>8.9</c:v>
                </c:pt>
                <c:pt idx="92">
                  <c:v>9</c:v>
                </c:pt>
                <c:pt idx="93">
                  <c:v>8.98</c:v>
                </c:pt>
                <c:pt idx="94">
                  <c:v>8.9600000000000009</c:v>
                </c:pt>
                <c:pt idx="95">
                  <c:v>9.0299999999999994</c:v>
                </c:pt>
                <c:pt idx="96">
                  <c:v>9.18</c:v>
                </c:pt>
                <c:pt idx="97">
                  <c:v>9.18</c:v>
                </c:pt>
                <c:pt idx="98">
                  <c:v>9.2100000000000009</c:v>
                </c:pt>
                <c:pt idx="99">
                  <c:v>9.26</c:v>
                </c:pt>
                <c:pt idx="100">
                  <c:v>9.24</c:v>
                </c:pt>
                <c:pt idx="101">
                  <c:v>9.2100000000000009</c:v>
                </c:pt>
                <c:pt idx="102">
                  <c:v>9.24</c:v>
                </c:pt>
                <c:pt idx="103">
                  <c:v>9.27</c:v>
                </c:pt>
                <c:pt idx="104">
                  <c:v>9.36</c:v>
                </c:pt>
                <c:pt idx="105">
                  <c:v>9.39</c:v>
                </c:pt>
                <c:pt idx="106">
                  <c:v>9.34</c:v>
                </c:pt>
                <c:pt idx="107">
                  <c:v>9.39</c:v>
                </c:pt>
                <c:pt idx="108">
                  <c:v>9.39</c:v>
                </c:pt>
                <c:pt idx="109">
                  <c:v>9.35</c:v>
                </c:pt>
                <c:pt idx="110">
                  <c:v>9.2899999999999991</c:v>
                </c:pt>
                <c:pt idx="111">
                  <c:v>9.2899999999999991</c:v>
                </c:pt>
                <c:pt idx="112">
                  <c:v>9.3000000000000007</c:v>
                </c:pt>
                <c:pt idx="113">
                  <c:v>9.2799999999999994</c:v>
                </c:pt>
                <c:pt idx="114">
                  <c:v>9.3000000000000007</c:v>
                </c:pt>
                <c:pt idx="115">
                  <c:v>9.1199999999999992</c:v>
                </c:pt>
                <c:pt idx="116">
                  <c:v>9.3000000000000007</c:v>
                </c:pt>
                <c:pt idx="117">
                  <c:v>9.2200000000000006</c:v>
                </c:pt>
                <c:pt idx="118">
                  <c:v>9.16</c:v>
                </c:pt>
                <c:pt idx="119">
                  <c:v>9.14</c:v>
                </c:pt>
                <c:pt idx="120">
                  <c:v>9.1</c:v>
                </c:pt>
                <c:pt idx="121">
                  <c:v>9.01</c:v>
                </c:pt>
                <c:pt idx="122">
                  <c:v>8.98</c:v>
                </c:pt>
                <c:pt idx="123">
                  <c:v>8.9600000000000009</c:v>
                </c:pt>
                <c:pt idx="124">
                  <c:v>9</c:v>
                </c:pt>
                <c:pt idx="125">
                  <c:v>8.99</c:v>
                </c:pt>
                <c:pt idx="126">
                  <c:v>8.91</c:v>
                </c:pt>
                <c:pt idx="127">
                  <c:v>8.89</c:v>
                </c:pt>
                <c:pt idx="128">
                  <c:v>8.94</c:v>
                </c:pt>
                <c:pt idx="129">
                  <c:v>8.89</c:v>
                </c:pt>
                <c:pt idx="130">
                  <c:v>8.82</c:v>
                </c:pt>
                <c:pt idx="131">
                  <c:v>8.81</c:v>
                </c:pt>
                <c:pt idx="132">
                  <c:v>8.8000000000000007</c:v>
                </c:pt>
                <c:pt idx="133">
                  <c:v>8.77</c:v>
                </c:pt>
                <c:pt idx="134">
                  <c:v>8.77</c:v>
                </c:pt>
                <c:pt idx="135">
                  <c:v>8.76</c:v>
                </c:pt>
                <c:pt idx="136">
                  <c:v>8.75</c:v>
                </c:pt>
                <c:pt idx="137">
                  <c:v>8.7200000000000006</c:v>
                </c:pt>
                <c:pt idx="138">
                  <c:v>8.66</c:v>
                </c:pt>
                <c:pt idx="139">
                  <c:v>8.68</c:v>
                </c:pt>
                <c:pt idx="140">
                  <c:v>8.7799999999999994</c:v>
                </c:pt>
                <c:pt idx="141">
                  <c:v>8.73</c:v>
                </c:pt>
                <c:pt idx="142">
                  <c:v>8.74</c:v>
                </c:pt>
                <c:pt idx="143">
                  <c:v>8.73</c:v>
                </c:pt>
                <c:pt idx="144">
                  <c:v>8.77</c:v>
                </c:pt>
                <c:pt idx="145">
                  <c:v>8.7899999999999991</c:v>
                </c:pt>
                <c:pt idx="146">
                  <c:v>8.77</c:v>
                </c:pt>
                <c:pt idx="147">
                  <c:v>8.7799999999999994</c:v>
                </c:pt>
                <c:pt idx="148">
                  <c:v>8.82</c:v>
                </c:pt>
                <c:pt idx="149">
                  <c:v>8.81</c:v>
                </c:pt>
                <c:pt idx="150">
                  <c:v>8.82</c:v>
                </c:pt>
                <c:pt idx="151">
                  <c:v>8.82</c:v>
                </c:pt>
                <c:pt idx="152">
                  <c:v>8.9499999999999993</c:v>
                </c:pt>
                <c:pt idx="153">
                  <c:v>8.92</c:v>
                </c:pt>
                <c:pt idx="154">
                  <c:v>8.9499999999999993</c:v>
                </c:pt>
                <c:pt idx="155">
                  <c:v>8.94</c:v>
                </c:pt>
                <c:pt idx="156">
                  <c:v>8.9499999999999993</c:v>
                </c:pt>
                <c:pt idx="157">
                  <c:v>8.91</c:v>
                </c:pt>
                <c:pt idx="158">
                  <c:v>8.9</c:v>
                </c:pt>
                <c:pt idx="159">
                  <c:v>8.89</c:v>
                </c:pt>
                <c:pt idx="160">
                  <c:v>8.89</c:v>
                </c:pt>
                <c:pt idx="161">
                  <c:v>8.8699999999999992</c:v>
                </c:pt>
                <c:pt idx="162">
                  <c:v>8.8699999999999992</c:v>
                </c:pt>
                <c:pt idx="163">
                  <c:v>8.8800000000000008</c:v>
                </c:pt>
                <c:pt idx="164">
                  <c:v>8.98</c:v>
                </c:pt>
                <c:pt idx="165">
                  <c:v>9.01</c:v>
                </c:pt>
                <c:pt idx="166">
                  <c:v>9</c:v>
                </c:pt>
                <c:pt idx="167">
                  <c:v>8.98</c:v>
                </c:pt>
                <c:pt idx="168">
                  <c:v>9.0399999999999991</c:v>
                </c:pt>
                <c:pt idx="169">
                  <c:v>9.02</c:v>
                </c:pt>
                <c:pt idx="170">
                  <c:v>8.98</c:v>
                </c:pt>
                <c:pt idx="171">
                  <c:v>9</c:v>
                </c:pt>
                <c:pt idx="172">
                  <c:v>8.9499999999999993</c:v>
                </c:pt>
                <c:pt idx="173">
                  <c:v>8.9</c:v>
                </c:pt>
                <c:pt idx="174">
                  <c:v>8.91</c:v>
                </c:pt>
                <c:pt idx="175">
                  <c:v>8.8699999999999992</c:v>
                </c:pt>
                <c:pt idx="176">
                  <c:v>8.98</c:v>
                </c:pt>
                <c:pt idx="177">
                  <c:v>8.98</c:v>
                </c:pt>
                <c:pt idx="178">
                  <c:v>8.9499999999999993</c:v>
                </c:pt>
                <c:pt idx="179">
                  <c:v>8.9600000000000009</c:v>
                </c:pt>
                <c:pt idx="180">
                  <c:v>8.9700000000000006</c:v>
                </c:pt>
                <c:pt idx="181">
                  <c:v>8.91</c:v>
                </c:pt>
                <c:pt idx="182">
                  <c:v>8.83</c:v>
                </c:pt>
                <c:pt idx="183">
                  <c:v>8.73</c:v>
                </c:pt>
                <c:pt idx="184">
                  <c:v>8.7200000000000006</c:v>
                </c:pt>
                <c:pt idx="185">
                  <c:v>8.65</c:v>
                </c:pt>
                <c:pt idx="186">
                  <c:v>8.6</c:v>
                </c:pt>
                <c:pt idx="187">
                  <c:v>8.5500000000000007</c:v>
                </c:pt>
                <c:pt idx="188">
                  <c:v>8.6300000000000008</c:v>
                </c:pt>
                <c:pt idx="189">
                  <c:v>8.57</c:v>
                </c:pt>
                <c:pt idx="190">
                  <c:v>8.5299999999999994</c:v>
                </c:pt>
                <c:pt idx="191">
                  <c:v>8.5</c:v>
                </c:pt>
                <c:pt idx="192">
                  <c:v>8.44</c:v>
                </c:pt>
                <c:pt idx="193">
                  <c:v>8.36</c:v>
                </c:pt>
                <c:pt idx="194">
                  <c:v>8.31</c:v>
                </c:pt>
                <c:pt idx="195">
                  <c:v>8.26</c:v>
                </c:pt>
                <c:pt idx="196">
                  <c:v>8.1999999999999993</c:v>
                </c:pt>
                <c:pt idx="197">
                  <c:v>8.17</c:v>
                </c:pt>
                <c:pt idx="198">
                  <c:v>8.2100000000000009</c:v>
                </c:pt>
                <c:pt idx="199">
                  <c:v>8.1999999999999993</c:v>
                </c:pt>
                <c:pt idx="200">
                  <c:v>8.25</c:v>
                </c:pt>
                <c:pt idx="201">
                  <c:v>8.25</c:v>
                </c:pt>
                <c:pt idx="202">
                  <c:v>8.26</c:v>
                </c:pt>
                <c:pt idx="203">
                  <c:v>8.1999999999999993</c:v>
                </c:pt>
                <c:pt idx="204">
                  <c:v>8.25</c:v>
                </c:pt>
                <c:pt idx="205">
                  <c:v>8.19</c:v>
                </c:pt>
                <c:pt idx="206">
                  <c:v>8.18</c:v>
                </c:pt>
                <c:pt idx="207">
                  <c:v>8.18</c:v>
                </c:pt>
                <c:pt idx="208">
                  <c:v>8.16</c:v>
                </c:pt>
                <c:pt idx="209">
                  <c:v>8.1199999999999992</c:v>
                </c:pt>
                <c:pt idx="210">
                  <c:v>8.06</c:v>
                </c:pt>
                <c:pt idx="211">
                  <c:v>8.06</c:v>
                </c:pt>
                <c:pt idx="212">
                  <c:v>8.09</c:v>
                </c:pt>
                <c:pt idx="213">
                  <c:v>8.1</c:v>
                </c:pt>
                <c:pt idx="214">
                  <c:v>8.1300000000000008</c:v>
                </c:pt>
                <c:pt idx="215">
                  <c:v>8.09</c:v>
                </c:pt>
                <c:pt idx="216">
                  <c:v>8.19</c:v>
                </c:pt>
                <c:pt idx="217">
                  <c:v>8.15</c:v>
                </c:pt>
                <c:pt idx="218">
                  <c:v>8.18</c:v>
                </c:pt>
                <c:pt idx="219">
                  <c:v>8.16</c:v>
                </c:pt>
                <c:pt idx="220">
                  <c:v>8.14</c:v>
                </c:pt>
                <c:pt idx="221">
                  <c:v>8.0500000000000007</c:v>
                </c:pt>
                <c:pt idx="222">
                  <c:v>8.0299999999999994</c:v>
                </c:pt>
                <c:pt idx="223">
                  <c:v>8.0299999999999994</c:v>
                </c:pt>
                <c:pt idx="224">
                  <c:v>8.09</c:v>
                </c:pt>
                <c:pt idx="225">
                  <c:v>8.09</c:v>
                </c:pt>
                <c:pt idx="226">
                  <c:v>8.1300000000000008</c:v>
                </c:pt>
                <c:pt idx="227">
                  <c:v>8.17</c:v>
                </c:pt>
                <c:pt idx="228">
                  <c:v>8.26</c:v>
                </c:pt>
                <c:pt idx="229">
                  <c:v>8.2799999999999994</c:v>
                </c:pt>
                <c:pt idx="230">
                  <c:v>8.23</c:v>
                </c:pt>
                <c:pt idx="231">
                  <c:v>8.2100000000000009</c:v>
                </c:pt>
                <c:pt idx="232">
                  <c:v>8.1999999999999993</c:v>
                </c:pt>
                <c:pt idx="233">
                  <c:v>8.19</c:v>
                </c:pt>
                <c:pt idx="234">
                  <c:v>8.18</c:v>
                </c:pt>
                <c:pt idx="235">
                  <c:v>8.1</c:v>
                </c:pt>
                <c:pt idx="236">
                  <c:v>8.2100000000000009</c:v>
                </c:pt>
                <c:pt idx="237">
                  <c:v>8.23</c:v>
                </c:pt>
                <c:pt idx="238">
                  <c:v>8.23</c:v>
                </c:pt>
                <c:pt idx="239">
                  <c:v>8.24</c:v>
                </c:pt>
                <c:pt idx="240">
                  <c:v>8.2899999999999991</c:v>
                </c:pt>
                <c:pt idx="241">
                  <c:v>8.26</c:v>
                </c:pt>
                <c:pt idx="242">
                  <c:v>8.26</c:v>
                </c:pt>
                <c:pt idx="243">
                  <c:v>8.2799999999999994</c:v>
                </c:pt>
                <c:pt idx="244">
                  <c:v>8.23</c:v>
                </c:pt>
                <c:pt idx="245">
                  <c:v>8.23</c:v>
                </c:pt>
                <c:pt idx="246">
                  <c:v>8.2200000000000006</c:v>
                </c:pt>
                <c:pt idx="247">
                  <c:v>8.11</c:v>
                </c:pt>
                <c:pt idx="248">
                  <c:v>8.19</c:v>
                </c:pt>
                <c:pt idx="249">
                  <c:v>8.17</c:v>
                </c:pt>
                <c:pt idx="250">
                  <c:v>8.1999999999999993</c:v>
                </c:pt>
                <c:pt idx="251">
                  <c:v>8.23</c:v>
                </c:pt>
                <c:pt idx="252">
                  <c:v>8.25</c:v>
                </c:pt>
                <c:pt idx="253">
                  <c:v>8.24</c:v>
                </c:pt>
                <c:pt idx="254">
                  <c:v>8.19</c:v>
                </c:pt>
                <c:pt idx="255">
                  <c:v>8.17</c:v>
                </c:pt>
                <c:pt idx="256">
                  <c:v>8.14</c:v>
                </c:pt>
                <c:pt idx="257">
                  <c:v>8.14</c:v>
                </c:pt>
                <c:pt idx="258">
                  <c:v>8.1199999999999992</c:v>
                </c:pt>
                <c:pt idx="259">
                  <c:v>8.1</c:v>
                </c:pt>
                <c:pt idx="260">
                  <c:v>8.2100000000000009</c:v>
                </c:pt>
                <c:pt idx="261">
                  <c:v>8.16</c:v>
                </c:pt>
                <c:pt idx="262">
                  <c:v>8.15</c:v>
                </c:pt>
                <c:pt idx="263">
                  <c:v>8.19</c:v>
                </c:pt>
                <c:pt idx="264">
                  <c:v>8.16</c:v>
                </c:pt>
                <c:pt idx="265">
                  <c:v>8.2200000000000006</c:v>
                </c:pt>
                <c:pt idx="266">
                  <c:v>8.26</c:v>
                </c:pt>
                <c:pt idx="267">
                  <c:v>8.26</c:v>
                </c:pt>
                <c:pt idx="268">
                  <c:v>8.24</c:v>
                </c:pt>
                <c:pt idx="269">
                  <c:v>8.19</c:v>
                </c:pt>
                <c:pt idx="270">
                  <c:v>8.17</c:v>
                </c:pt>
                <c:pt idx="271">
                  <c:v>8.17</c:v>
                </c:pt>
                <c:pt idx="272">
                  <c:v>8.2200000000000006</c:v>
                </c:pt>
                <c:pt idx="273">
                  <c:v>8.23</c:v>
                </c:pt>
                <c:pt idx="274">
                  <c:v>8.2799999999999994</c:v>
                </c:pt>
                <c:pt idx="275">
                  <c:v>8.25</c:v>
                </c:pt>
                <c:pt idx="276">
                  <c:v>8.24</c:v>
                </c:pt>
                <c:pt idx="277">
                  <c:v>8.2200000000000006</c:v>
                </c:pt>
                <c:pt idx="278">
                  <c:v>8.18</c:v>
                </c:pt>
                <c:pt idx="279">
                  <c:v>8.14</c:v>
                </c:pt>
                <c:pt idx="280">
                  <c:v>8.1300000000000008</c:v>
                </c:pt>
                <c:pt idx="281">
                  <c:v>8.07</c:v>
                </c:pt>
                <c:pt idx="282">
                  <c:v>8.0500000000000007</c:v>
                </c:pt>
                <c:pt idx="283">
                  <c:v>8.0399999999999991</c:v>
                </c:pt>
                <c:pt idx="284">
                  <c:v>8.09</c:v>
                </c:pt>
                <c:pt idx="285">
                  <c:v>8.1</c:v>
                </c:pt>
                <c:pt idx="286">
                  <c:v>8.1300000000000008</c:v>
                </c:pt>
                <c:pt idx="287">
                  <c:v>8.1300000000000008</c:v>
                </c:pt>
                <c:pt idx="288">
                  <c:v>8.15</c:v>
                </c:pt>
                <c:pt idx="289">
                  <c:v>8.1199999999999992</c:v>
                </c:pt>
                <c:pt idx="290">
                  <c:v>8.1</c:v>
                </c:pt>
                <c:pt idx="291">
                  <c:v>8.1</c:v>
                </c:pt>
                <c:pt idx="292">
                  <c:v>8.09</c:v>
                </c:pt>
                <c:pt idx="293">
                  <c:v>8.0299999999999994</c:v>
                </c:pt>
                <c:pt idx="294">
                  <c:v>8.01</c:v>
                </c:pt>
                <c:pt idx="295">
                  <c:v>7.97</c:v>
                </c:pt>
                <c:pt idx="296">
                  <c:v>8.0500000000000007</c:v>
                </c:pt>
                <c:pt idx="297">
                  <c:v>8.07</c:v>
                </c:pt>
                <c:pt idx="298">
                  <c:v>8.08</c:v>
                </c:pt>
                <c:pt idx="299">
                  <c:v>8.06</c:v>
                </c:pt>
                <c:pt idx="300">
                  <c:v>8.1</c:v>
                </c:pt>
                <c:pt idx="301">
                  <c:v>8.07</c:v>
                </c:pt>
                <c:pt idx="302">
                  <c:v>8.0299999999999994</c:v>
                </c:pt>
                <c:pt idx="303">
                  <c:v>8.01</c:v>
                </c:pt>
                <c:pt idx="304">
                  <c:v>7.94</c:v>
                </c:pt>
                <c:pt idx="305">
                  <c:v>7.92</c:v>
                </c:pt>
                <c:pt idx="306">
                  <c:v>7.94</c:v>
                </c:pt>
                <c:pt idx="307">
                  <c:v>7.91</c:v>
                </c:pt>
                <c:pt idx="308">
                  <c:v>8.02</c:v>
                </c:pt>
                <c:pt idx="309">
                  <c:v>8.01</c:v>
                </c:pt>
                <c:pt idx="310">
                  <c:v>8</c:v>
                </c:pt>
                <c:pt idx="311">
                  <c:v>8.02</c:v>
                </c:pt>
                <c:pt idx="312">
                  <c:v>7.97</c:v>
                </c:pt>
                <c:pt idx="313">
                  <c:v>7.97</c:v>
                </c:pt>
                <c:pt idx="314">
                  <c:v>7.95</c:v>
                </c:pt>
                <c:pt idx="315">
                  <c:v>7.97</c:v>
                </c:pt>
                <c:pt idx="316">
                  <c:v>7.96</c:v>
                </c:pt>
                <c:pt idx="317">
                  <c:v>7.92</c:v>
                </c:pt>
                <c:pt idx="318">
                  <c:v>7.92</c:v>
                </c:pt>
                <c:pt idx="319">
                  <c:v>7.84</c:v>
                </c:pt>
                <c:pt idx="320">
                  <c:v>7.88</c:v>
                </c:pt>
                <c:pt idx="321">
                  <c:v>7.82</c:v>
                </c:pt>
                <c:pt idx="322">
                  <c:v>7.81</c:v>
                </c:pt>
                <c:pt idx="323">
                  <c:v>7.84</c:v>
                </c:pt>
                <c:pt idx="324">
                  <c:v>7.83</c:v>
                </c:pt>
                <c:pt idx="325">
                  <c:v>7.83</c:v>
                </c:pt>
                <c:pt idx="326">
                  <c:v>7.82</c:v>
                </c:pt>
                <c:pt idx="327">
                  <c:v>7.85</c:v>
                </c:pt>
                <c:pt idx="328">
                  <c:v>7.83</c:v>
                </c:pt>
                <c:pt idx="329">
                  <c:v>7.82</c:v>
                </c:pt>
                <c:pt idx="330">
                  <c:v>7.81</c:v>
                </c:pt>
                <c:pt idx="331">
                  <c:v>7.79</c:v>
                </c:pt>
                <c:pt idx="332">
                  <c:v>7.86</c:v>
                </c:pt>
                <c:pt idx="333">
                  <c:v>7.84</c:v>
                </c:pt>
                <c:pt idx="334">
                  <c:v>7.82</c:v>
                </c:pt>
                <c:pt idx="335">
                  <c:v>7.85</c:v>
                </c:pt>
                <c:pt idx="336">
                  <c:v>7.85</c:v>
                </c:pt>
                <c:pt idx="337">
                  <c:v>7.84</c:v>
                </c:pt>
                <c:pt idx="338">
                  <c:v>7.82</c:v>
                </c:pt>
                <c:pt idx="339">
                  <c:v>7.81</c:v>
                </c:pt>
                <c:pt idx="340">
                  <c:v>7.8</c:v>
                </c:pt>
                <c:pt idx="341">
                  <c:v>7.76</c:v>
                </c:pt>
                <c:pt idx="342">
                  <c:v>7.75</c:v>
                </c:pt>
                <c:pt idx="343">
                  <c:v>7.75</c:v>
                </c:pt>
                <c:pt idx="344">
                  <c:v>7.8</c:v>
                </c:pt>
                <c:pt idx="345">
                  <c:v>7.79</c:v>
                </c:pt>
                <c:pt idx="346">
                  <c:v>7.8</c:v>
                </c:pt>
                <c:pt idx="347">
                  <c:v>7.8</c:v>
                </c:pt>
                <c:pt idx="348">
                  <c:v>7.82</c:v>
                </c:pt>
                <c:pt idx="349">
                  <c:v>7.79</c:v>
                </c:pt>
                <c:pt idx="350">
                  <c:v>7.79</c:v>
                </c:pt>
                <c:pt idx="351">
                  <c:v>7.77</c:v>
                </c:pt>
                <c:pt idx="352">
                  <c:v>7.77</c:v>
                </c:pt>
                <c:pt idx="353">
                  <c:v>7.73</c:v>
                </c:pt>
                <c:pt idx="354">
                  <c:v>7.73</c:v>
                </c:pt>
                <c:pt idx="355">
                  <c:v>7.73</c:v>
                </c:pt>
                <c:pt idx="356">
                  <c:v>7.8</c:v>
                </c:pt>
                <c:pt idx="357">
                  <c:v>7.78</c:v>
                </c:pt>
                <c:pt idx="358">
                  <c:v>7.79</c:v>
                </c:pt>
                <c:pt idx="359">
                  <c:v>7.81</c:v>
                </c:pt>
                <c:pt idx="360">
                  <c:v>7.85</c:v>
                </c:pt>
                <c:pt idx="361">
                  <c:v>7.83</c:v>
                </c:pt>
                <c:pt idx="362">
                  <c:v>7.79</c:v>
                </c:pt>
                <c:pt idx="363">
                  <c:v>7.8</c:v>
                </c:pt>
                <c:pt idx="364">
                  <c:v>7.81</c:v>
                </c:pt>
                <c:pt idx="365">
                  <c:v>7.74</c:v>
                </c:pt>
                <c:pt idx="366">
                  <c:v>7.73</c:v>
                </c:pt>
                <c:pt idx="367">
                  <c:v>7.69</c:v>
                </c:pt>
                <c:pt idx="368">
                  <c:v>7.77</c:v>
                </c:pt>
                <c:pt idx="369">
                  <c:v>7.8</c:v>
                </c:pt>
                <c:pt idx="370">
                  <c:v>7.79</c:v>
                </c:pt>
                <c:pt idx="371">
                  <c:v>7.81</c:v>
                </c:pt>
                <c:pt idx="372">
                  <c:v>7.82</c:v>
                </c:pt>
                <c:pt idx="373">
                  <c:v>7.8</c:v>
                </c:pt>
                <c:pt idx="374">
                  <c:v>7.77</c:v>
                </c:pt>
                <c:pt idx="375">
                  <c:v>7.78</c:v>
                </c:pt>
                <c:pt idx="376">
                  <c:v>7.74</c:v>
                </c:pt>
                <c:pt idx="377">
                  <c:v>7.71</c:v>
                </c:pt>
                <c:pt idx="378">
                  <c:v>7.75</c:v>
                </c:pt>
                <c:pt idx="379">
                  <c:v>7.72</c:v>
                </c:pt>
                <c:pt idx="380">
                  <c:v>7.81</c:v>
                </c:pt>
                <c:pt idx="381">
                  <c:v>7.81</c:v>
                </c:pt>
                <c:pt idx="382">
                  <c:v>7.82</c:v>
                </c:pt>
                <c:pt idx="383">
                  <c:v>7.84</c:v>
                </c:pt>
                <c:pt idx="384">
                  <c:v>7.86</c:v>
                </c:pt>
                <c:pt idx="385">
                  <c:v>7.82</c:v>
                </c:pt>
                <c:pt idx="386">
                  <c:v>7.78</c:v>
                </c:pt>
                <c:pt idx="387">
                  <c:v>7.79</c:v>
                </c:pt>
                <c:pt idx="388">
                  <c:v>7.76</c:v>
                </c:pt>
                <c:pt idx="389">
                  <c:v>7.78</c:v>
                </c:pt>
                <c:pt idx="390">
                  <c:v>7.76</c:v>
                </c:pt>
                <c:pt idx="391">
                  <c:v>7.77</c:v>
                </c:pt>
                <c:pt idx="392">
                  <c:v>7.86</c:v>
                </c:pt>
                <c:pt idx="393">
                  <c:v>7.83</c:v>
                </c:pt>
                <c:pt idx="394">
                  <c:v>7.84</c:v>
                </c:pt>
                <c:pt idx="395">
                  <c:v>7.88</c:v>
                </c:pt>
                <c:pt idx="396">
                  <c:v>7.9</c:v>
                </c:pt>
                <c:pt idx="397">
                  <c:v>7.88</c:v>
                </c:pt>
                <c:pt idx="398">
                  <c:v>7.89</c:v>
                </c:pt>
                <c:pt idx="399">
                  <c:v>7.89</c:v>
                </c:pt>
                <c:pt idx="400">
                  <c:v>7.89</c:v>
                </c:pt>
                <c:pt idx="401">
                  <c:v>7.89</c:v>
                </c:pt>
                <c:pt idx="402">
                  <c:v>7.88</c:v>
                </c:pt>
                <c:pt idx="403">
                  <c:v>7.91</c:v>
                </c:pt>
                <c:pt idx="404">
                  <c:v>7.98</c:v>
                </c:pt>
                <c:pt idx="405">
                  <c:v>8</c:v>
                </c:pt>
                <c:pt idx="406">
                  <c:v>8.06</c:v>
                </c:pt>
                <c:pt idx="407">
                  <c:v>8.07</c:v>
                </c:pt>
                <c:pt idx="408">
                  <c:v>8.11</c:v>
                </c:pt>
                <c:pt idx="409">
                  <c:v>8.1300000000000008</c:v>
                </c:pt>
                <c:pt idx="410">
                  <c:v>8.1300000000000008</c:v>
                </c:pt>
                <c:pt idx="411">
                  <c:v>8.1300000000000008</c:v>
                </c:pt>
                <c:pt idx="412">
                  <c:v>8.1199999999999992</c:v>
                </c:pt>
                <c:pt idx="413">
                  <c:v>8.09</c:v>
                </c:pt>
                <c:pt idx="414">
                  <c:v>8.09</c:v>
                </c:pt>
                <c:pt idx="415">
                  <c:v>8.1300000000000008</c:v>
                </c:pt>
                <c:pt idx="416">
                  <c:v>8.1999999999999993</c:v>
                </c:pt>
                <c:pt idx="417">
                  <c:v>8.19</c:v>
                </c:pt>
                <c:pt idx="418">
                  <c:v>8.23</c:v>
                </c:pt>
                <c:pt idx="419">
                  <c:v>8.23</c:v>
                </c:pt>
                <c:pt idx="420">
                  <c:v>8.2799999999999994</c:v>
                </c:pt>
                <c:pt idx="421">
                  <c:v>8.27</c:v>
                </c:pt>
                <c:pt idx="422">
                  <c:v>8.26</c:v>
                </c:pt>
                <c:pt idx="423">
                  <c:v>8.24</c:v>
                </c:pt>
                <c:pt idx="424">
                  <c:v>8.26</c:v>
                </c:pt>
                <c:pt idx="425">
                  <c:v>8.23</c:v>
                </c:pt>
                <c:pt idx="426">
                  <c:v>8.2200000000000006</c:v>
                </c:pt>
                <c:pt idx="427">
                  <c:v>8.2200000000000006</c:v>
                </c:pt>
                <c:pt idx="428">
                  <c:v>8.2799999999999994</c:v>
                </c:pt>
                <c:pt idx="429">
                  <c:v>8.2799999999999994</c:v>
                </c:pt>
                <c:pt idx="430">
                  <c:v>8.2899999999999991</c:v>
                </c:pt>
                <c:pt idx="431">
                  <c:v>8.31</c:v>
                </c:pt>
                <c:pt idx="432">
                  <c:v>8.36</c:v>
                </c:pt>
                <c:pt idx="433">
                  <c:v>8.3000000000000007</c:v>
                </c:pt>
                <c:pt idx="434">
                  <c:v>8.24</c:v>
                </c:pt>
                <c:pt idx="435">
                  <c:v>8.31</c:v>
                </c:pt>
                <c:pt idx="436">
                  <c:v>8.27</c:v>
                </c:pt>
                <c:pt idx="437">
                  <c:v>8.2200000000000006</c:v>
                </c:pt>
                <c:pt idx="438">
                  <c:v>8.25</c:v>
                </c:pt>
                <c:pt idx="439">
                  <c:v>8.25</c:v>
                </c:pt>
                <c:pt idx="440">
                  <c:v>8.31</c:v>
                </c:pt>
                <c:pt idx="441">
                  <c:v>8.35</c:v>
                </c:pt>
                <c:pt idx="442">
                  <c:v>8.34</c:v>
                </c:pt>
                <c:pt idx="443">
                  <c:v>8.3800000000000008</c:v>
                </c:pt>
                <c:pt idx="444">
                  <c:v>8.36</c:v>
                </c:pt>
                <c:pt idx="445">
                  <c:v>8.35</c:v>
                </c:pt>
                <c:pt idx="446">
                  <c:v>8.35</c:v>
                </c:pt>
                <c:pt idx="447">
                  <c:v>8.36</c:v>
                </c:pt>
                <c:pt idx="448">
                  <c:v>8.3000000000000007</c:v>
                </c:pt>
                <c:pt idx="449">
                  <c:v>8.2799999999999994</c:v>
                </c:pt>
                <c:pt idx="450">
                  <c:v>8.34</c:v>
                </c:pt>
                <c:pt idx="451">
                  <c:v>8.34</c:v>
                </c:pt>
                <c:pt idx="452">
                  <c:v>8.4</c:v>
                </c:pt>
                <c:pt idx="453">
                  <c:v>8.44</c:v>
                </c:pt>
                <c:pt idx="454">
                  <c:v>8.48</c:v>
                </c:pt>
                <c:pt idx="455">
                  <c:v>8.57</c:v>
                </c:pt>
                <c:pt idx="456">
                  <c:v>8.56</c:v>
                </c:pt>
                <c:pt idx="457">
                  <c:v>8.5299999999999994</c:v>
                </c:pt>
                <c:pt idx="458">
                  <c:v>8.49</c:v>
                </c:pt>
                <c:pt idx="459">
                  <c:v>8.4499999999999993</c:v>
                </c:pt>
                <c:pt idx="460">
                  <c:v>8.44</c:v>
                </c:pt>
                <c:pt idx="461">
                  <c:v>8.4700000000000006</c:v>
                </c:pt>
                <c:pt idx="462">
                  <c:v>8.4499999999999993</c:v>
                </c:pt>
                <c:pt idx="463">
                  <c:v>8.4499999999999993</c:v>
                </c:pt>
                <c:pt idx="464">
                  <c:v>8.5399999999999991</c:v>
                </c:pt>
                <c:pt idx="465">
                  <c:v>8.5399999999999991</c:v>
                </c:pt>
                <c:pt idx="466">
                  <c:v>8.5500000000000007</c:v>
                </c:pt>
                <c:pt idx="467">
                  <c:v>8.6300000000000008</c:v>
                </c:pt>
                <c:pt idx="468">
                  <c:v>8.6</c:v>
                </c:pt>
                <c:pt idx="469">
                  <c:v>8.57</c:v>
                </c:pt>
                <c:pt idx="470">
                  <c:v>8.5</c:v>
                </c:pt>
                <c:pt idx="471">
                  <c:v>8.5</c:v>
                </c:pt>
                <c:pt idx="472">
                  <c:v>8.52</c:v>
                </c:pt>
                <c:pt idx="473">
                  <c:v>8.5299999999999994</c:v>
                </c:pt>
                <c:pt idx="474">
                  <c:v>8.52</c:v>
                </c:pt>
                <c:pt idx="475">
                  <c:v>8.5</c:v>
                </c:pt>
                <c:pt idx="476">
                  <c:v>8.5399999999999991</c:v>
                </c:pt>
                <c:pt idx="477">
                  <c:v>8.5399999999999991</c:v>
                </c:pt>
                <c:pt idx="478">
                  <c:v>8.6199999999999992</c:v>
                </c:pt>
                <c:pt idx="479">
                  <c:v>8.61</c:v>
                </c:pt>
                <c:pt idx="480">
                  <c:v>8.61</c:v>
                </c:pt>
                <c:pt idx="481">
                  <c:v>8.58</c:v>
                </c:pt>
                <c:pt idx="482">
                  <c:v>8.51</c:v>
                </c:pt>
                <c:pt idx="483">
                  <c:v>8.51</c:v>
                </c:pt>
                <c:pt idx="484">
                  <c:v>8.4700000000000006</c:v>
                </c:pt>
                <c:pt idx="485">
                  <c:v>8.41</c:v>
                </c:pt>
                <c:pt idx="486">
                  <c:v>8.44</c:v>
                </c:pt>
                <c:pt idx="487">
                  <c:v>8.4700000000000006</c:v>
                </c:pt>
                <c:pt idx="488">
                  <c:v>8.52</c:v>
                </c:pt>
                <c:pt idx="489">
                  <c:v>8.49</c:v>
                </c:pt>
                <c:pt idx="490">
                  <c:v>8.49</c:v>
                </c:pt>
                <c:pt idx="491">
                  <c:v>8.5399999999999991</c:v>
                </c:pt>
                <c:pt idx="492">
                  <c:v>8.59</c:v>
                </c:pt>
                <c:pt idx="493">
                  <c:v>8.52</c:v>
                </c:pt>
                <c:pt idx="494">
                  <c:v>8.4700000000000006</c:v>
                </c:pt>
                <c:pt idx="495">
                  <c:v>8.43</c:v>
                </c:pt>
                <c:pt idx="496">
                  <c:v>8.4499999999999993</c:v>
                </c:pt>
                <c:pt idx="497">
                  <c:v>8.41</c:v>
                </c:pt>
                <c:pt idx="498">
                  <c:v>8.41</c:v>
                </c:pt>
                <c:pt idx="499">
                  <c:v>8.3699999999999992</c:v>
                </c:pt>
                <c:pt idx="500">
                  <c:v>8.32</c:v>
                </c:pt>
                <c:pt idx="501">
                  <c:v>8.3800000000000008</c:v>
                </c:pt>
                <c:pt idx="502">
                  <c:v>8.43</c:v>
                </c:pt>
                <c:pt idx="503">
                  <c:v>8.5</c:v>
                </c:pt>
                <c:pt idx="504">
                  <c:v>8.52</c:v>
                </c:pt>
                <c:pt idx="505">
                  <c:v>8.51</c:v>
                </c:pt>
                <c:pt idx="506">
                  <c:v>8.4700000000000006</c:v>
                </c:pt>
                <c:pt idx="507">
                  <c:v>8.4700000000000006</c:v>
                </c:pt>
                <c:pt idx="508">
                  <c:v>8.3800000000000008</c:v>
                </c:pt>
                <c:pt idx="509">
                  <c:v>8.3699999999999992</c:v>
                </c:pt>
                <c:pt idx="510">
                  <c:v>8.4</c:v>
                </c:pt>
                <c:pt idx="511">
                  <c:v>8.3800000000000008</c:v>
                </c:pt>
                <c:pt idx="512">
                  <c:v>8.52</c:v>
                </c:pt>
                <c:pt idx="513">
                  <c:v>8.6300000000000008</c:v>
                </c:pt>
                <c:pt idx="514">
                  <c:v>8.6300000000000008</c:v>
                </c:pt>
                <c:pt idx="515">
                  <c:v>8.65</c:v>
                </c:pt>
                <c:pt idx="516">
                  <c:v>8.68</c:v>
                </c:pt>
                <c:pt idx="517">
                  <c:v>8.66</c:v>
                </c:pt>
                <c:pt idx="518">
                  <c:v>8.59</c:v>
                </c:pt>
                <c:pt idx="519">
                  <c:v>8.59</c:v>
                </c:pt>
                <c:pt idx="520">
                  <c:v>8.49</c:v>
                </c:pt>
                <c:pt idx="521">
                  <c:v>8.49</c:v>
                </c:pt>
                <c:pt idx="522">
                  <c:v>8.56</c:v>
                </c:pt>
                <c:pt idx="523">
                  <c:v>8.57</c:v>
                </c:pt>
                <c:pt idx="524">
                  <c:v>8.65</c:v>
                </c:pt>
                <c:pt idx="525">
                  <c:v>8.61</c:v>
                </c:pt>
                <c:pt idx="526">
                  <c:v>8.56</c:v>
                </c:pt>
                <c:pt idx="527">
                  <c:v>8.6300000000000008</c:v>
                </c:pt>
                <c:pt idx="528">
                  <c:v>8.61</c:v>
                </c:pt>
                <c:pt idx="529">
                  <c:v>8.61</c:v>
                </c:pt>
                <c:pt idx="530">
                  <c:v>8.59</c:v>
                </c:pt>
                <c:pt idx="531">
                  <c:v>8.51</c:v>
                </c:pt>
                <c:pt idx="532">
                  <c:v>8.43</c:v>
                </c:pt>
                <c:pt idx="533">
                  <c:v>8.36</c:v>
                </c:pt>
                <c:pt idx="534">
                  <c:v>8.33</c:v>
                </c:pt>
                <c:pt idx="535">
                  <c:v>8.4</c:v>
                </c:pt>
                <c:pt idx="536">
                  <c:v>8.48</c:v>
                </c:pt>
                <c:pt idx="537">
                  <c:v>8.6</c:v>
                </c:pt>
                <c:pt idx="538">
                  <c:v>8.8699999999999992</c:v>
                </c:pt>
                <c:pt idx="539">
                  <c:v>8.98</c:v>
                </c:pt>
                <c:pt idx="540">
                  <c:v>8.98</c:v>
                </c:pt>
                <c:pt idx="541">
                  <c:v>8.9700000000000006</c:v>
                </c:pt>
                <c:pt idx="542">
                  <c:v>8.9700000000000006</c:v>
                </c:pt>
                <c:pt idx="543">
                  <c:v>8.92</c:v>
                </c:pt>
                <c:pt idx="544">
                  <c:v>8.86</c:v>
                </c:pt>
                <c:pt idx="545">
                  <c:v>8.74</c:v>
                </c:pt>
                <c:pt idx="546">
                  <c:v>8.7899999999999991</c:v>
                </c:pt>
                <c:pt idx="547">
                  <c:v>8.81</c:v>
                </c:pt>
                <c:pt idx="548">
                  <c:v>8.85</c:v>
                </c:pt>
                <c:pt idx="549">
                  <c:v>8.86</c:v>
                </c:pt>
                <c:pt idx="550">
                  <c:v>8.9</c:v>
                </c:pt>
                <c:pt idx="551">
                  <c:v>8.9</c:v>
                </c:pt>
                <c:pt idx="552">
                  <c:v>8.92</c:v>
                </c:pt>
                <c:pt idx="553">
                  <c:v>8.93</c:v>
                </c:pt>
                <c:pt idx="554">
                  <c:v>8.8699999999999992</c:v>
                </c:pt>
                <c:pt idx="555">
                  <c:v>8.8800000000000008</c:v>
                </c:pt>
                <c:pt idx="556">
                  <c:v>8.89</c:v>
                </c:pt>
                <c:pt idx="557">
                  <c:v>8.84</c:v>
                </c:pt>
                <c:pt idx="558">
                  <c:v>8.86</c:v>
                </c:pt>
                <c:pt idx="559">
                  <c:v>8.89</c:v>
                </c:pt>
                <c:pt idx="560">
                  <c:v>8.92</c:v>
                </c:pt>
                <c:pt idx="561">
                  <c:v>8.9600000000000009</c:v>
                </c:pt>
                <c:pt idx="562">
                  <c:v>8.9499999999999993</c:v>
                </c:pt>
                <c:pt idx="563">
                  <c:v>8.93</c:v>
                </c:pt>
                <c:pt idx="564">
                  <c:v>9</c:v>
                </c:pt>
                <c:pt idx="565">
                  <c:v>8.9</c:v>
                </c:pt>
                <c:pt idx="566">
                  <c:v>8.7899999999999991</c:v>
                </c:pt>
                <c:pt idx="567">
                  <c:v>8.75</c:v>
                </c:pt>
                <c:pt idx="568">
                  <c:v>8.7200000000000006</c:v>
                </c:pt>
                <c:pt idx="569">
                  <c:v>8.66</c:v>
                </c:pt>
                <c:pt idx="570">
                  <c:v>8.6999999999999993</c:v>
                </c:pt>
                <c:pt idx="571">
                  <c:v>8.66</c:v>
                </c:pt>
                <c:pt idx="572">
                  <c:v>8.7200000000000006</c:v>
                </c:pt>
                <c:pt idx="573">
                  <c:v>8.81</c:v>
                </c:pt>
                <c:pt idx="574">
                  <c:v>8.7799999999999994</c:v>
                </c:pt>
                <c:pt idx="575">
                  <c:v>8.8000000000000007</c:v>
                </c:pt>
                <c:pt idx="576">
                  <c:v>8.85</c:v>
                </c:pt>
                <c:pt idx="577">
                  <c:v>8.76</c:v>
                </c:pt>
                <c:pt idx="578">
                  <c:v>8.69</c:v>
                </c:pt>
                <c:pt idx="579">
                  <c:v>8.7200000000000006</c:v>
                </c:pt>
                <c:pt idx="580">
                  <c:v>8.66</c:v>
                </c:pt>
                <c:pt idx="581">
                  <c:v>8.67</c:v>
                </c:pt>
                <c:pt idx="582">
                  <c:v>8.75</c:v>
                </c:pt>
                <c:pt idx="583">
                  <c:v>8.6300000000000008</c:v>
                </c:pt>
                <c:pt idx="584">
                  <c:v>8.7100000000000009</c:v>
                </c:pt>
                <c:pt idx="585">
                  <c:v>8.69</c:v>
                </c:pt>
                <c:pt idx="586">
                  <c:v>8.76</c:v>
                </c:pt>
                <c:pt idx="587">
                  <c:v>8.83</c:v>
                </c:pt>
                <c:pt idx="588">
                  <c:v>8.85</c:v>
                </c:pt>
                <c:pt idx="589">
                  <c:v>8.7799999999999994</c:v>
                </c:pt>
                <c:pt idx="590">
                  <c:v>8.73</c:v>
                </c:pt>
                <c:pt idx="591">
                  <c:v>8.77</c:v>
                </c:pt>
                <c:pt idx="592">
                  <c:v>8.7100000000000009</c:v>
                </c:pt>
                <c:pt idx="593">
                  <c:v>8.73</c:v>
                </c:pt>
                <c:pt idx="594">
                  <c:v>8.7100000000000009</c:v>
                </c:pt>
                <c:pt idx="595">
                  <c:v>8.69</c:v>
                </c:pt>
                <c:pt idx="596">
                  <c:v>8.81</c:v>
                </c:pt>
                <c:pt idx="597">
                  <c:v>8.81</c:v>
                </c:pt>
                <c:pt idx="598">
                  <c:v>8.86</c:v>
                </c:pt>
                <c:pt idx="599">
                  <c:v>8.9</c:v>
                </c:pt>
                <c:pt idx="600">
                  <c:v>8.91</c:v>
                </c:pt>
                <c:pt idx="601">
                  <c:v>8.9499999999999993</c:v>
                </c:pt>
                <c:pt idx="602">
                  <c:v>8.85</c:v>
                </c:pt>
                <c:pt idx="603">
                  <c:v>8.8000000000000007</c:v>
                </c:pt>
                <c:pt idx="604">
                  <c:v>8.74</c:v>
                </c:pt>
                <c:pt idx="605">
                  <c:v>8.74</c:v>
                </c:pt>
                <c:pt idx="606">
                  <c:v>8.74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507840"/>
        <c:axId val="90090880"/>
      </c:lineChart>
      <c:dateAx>
        <c:axId val="36950784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090880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90090880"/>
        <c:scaling>
          <c:orientation val="minMax"/>
          <c:max val="9.5"/>
          <c:min val="7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1982 Dollars</a:t>
                </a:r>
              </a:p>
            </c:rich>
          </c:tx>
          <c:layout>
            <c:manualLayout>
              <c:xMode val="edge"/>
              <c:yMode val="edge"/>
              <c:x val="1.2208657047724751E-2"/>
              <c:y val="0.43556280587275692"/>
            </c:manualLayout>
          </c:layout>
          <c:overlay val="0"/>
          <c:spPr>
            <a:noFill/>
            <a:ln w="25400">
              <a:noFill/>
            </a:ln>
          </c:spPr>
        </c:title>
        <c:numFmt formatCode="\$#,##0.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950784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Union Membership:  Percent of 
NonAgricultural Workforce 1930-2013
</a:t>
            </a:r>
          </a:p>
        </c:rich>
      </c:tx>
      <c:layout>
        <c:manualLayout>
          <c:xMode val="edge"/>
          <c:yMode val="edge"/>
          <c:x val="0.24750282881306504"/>
          <c:y val="1.30506306416475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084350721421E-2"/>
          <c:y val="0.17781402936378465"/>
          <c:w val="0.79578246392896779"/>
          <c:h val="0.71288743882544858"/>
        </c:manualLayout>
      </c:layout>
      <c:lineChart>
        <c:grouping val="standard"/>
        <c:varyColors val="0"/>
        <c:ser>
          <c:idx val="6"/>
          <c:order val="0"/>
          <c:tx>
            <c:v>Unionization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plus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Sheet1!$N$2:$N$85</c:f>
              <c:numCache>
                <c:formatCode>General</c:formatCode>
                <c:ptCount val="84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1976</c:v>
                </c:pt>
                <c:pt idx="47">
                  <c:v>1977</c:v>
                </c:pt>
                <c:pt idx="48">
                  <c:v>1978</c:v>
                </c:pt>
                <c:pt idx="49">
                  <c:v>1979</c:v>
                </c:pt>
                <c:pt idx="50">
                  <c:v>1980</c:v>
                </c:pt>
                <c:pt idx="51">
                  <c:v>1981</c:v>
                </c:pt>
                <c:pt idx="52">
                  <c:v>1982</c:v>
                </c:pt>
                <c:pt idx="53">
                  <c:v>1983</c:v>
                </c:pt>
                <c:pt idx="54">
                  <c:v>1984</c:v>
                </c:pt>
                <c:pt idx="55">
                  <c:v>1985</c:v>
                </c:pt>
                <c:pt idx="56">
                  <c:v>1986</c:v>
                </c:pt>
                <c:pt idx="57">
                  <c:v>1987</c:v>
                </c:pt>
                <c:pt idx="58">
                  <c:v>1988</c:v>
                </c:pt>
                <c:pt idx="59">
                  <c:v>1989</c:v>
                </c:pt>
                <c:pt idx="60">
                  <c:v>1990</c:v>
                </c:pt>
                <c:pt idx="61">
                  <c:v>1991</c:v>
                </c:pt>
                <c:pt idx="62">
                  <c:v>1992</c:v>
                </c:pt>
                <c:pt idx="63">
                  <c:v>1993</c:v>
                </c:pt>
                <c:pt idx="64">
                  <c:v>1994</c:v>
                </c:pt>
                <c:pt idx="65">
                  <c:v>1995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  <c:pt idx="83">
                  <c:v>2013</c:v>
                </c:pt>
              </c:numCache>
            </c:numRef>
          </c:cat>
          <c:val>
            <c:numRef>
              <c:f>Sheet1!$O$2:$O$85</c:f>
              <c:numCache>
                <c:formatCode>General</c:formatCode>
                <c:ptCount val="84"/>
                <c:pt idx="0">
                  <c:v>11.6</c:v>
                </c:pt>
                <c:pt idx="1">
                  <c:v>12.4</c:v>
                </c:pt>
                <c:pt idx="2">
                  <c:v>12.9</c:v>
                </c:pt>
                <c:pt idx="3">
                  <c:v>11.3</c:v>
                </c:pt>
                <c:pt idx="4">
                  <c:v>11.9</c:v>
                </c:pt>
                <c:pt idx="5">
                  <c:v>13.2</c:v>
                </c:pt>
                <c:pt idx="6">
                  <c:v>13.7</c:v>
                </c:pt>
                <c:pt idx="7">
                  <c:v>22.6</c:v>
                </c:pt>
                <c:pt idx="8">
                  <c:v>27.5</c:v>
                </c:pt>
                <c:pt idx="9">
                  <c:v>28.6</c:v>
                </c:pt>
                <c:pt idx="10">
                  <c:v>26.9</c:v>
                </c:pt>
                <c:pt idx="11">
                  <c:v>27.9</c:v>
                </c:pt>
                <c:pt idx="12">
                  <c:v>25.9</c:v>
                </c:pt>
                <c:pt idx="13">
                  <c:v>31.1</c:v>
                </c:pt>
                <c:pt idx="14">
                  <c:v>33.799999999999997</c:v>
                </c:pt>
                <c:pt idx="15">
                  <c:v>35.5</c:v>
                </c:pt>
                <c:pt idx="16">
                  <c:v>34.5</c:v>
                </c:pt>
                <c:pt idx="17">
                  <c:v>33.700000000000003</c:v>
                </c:pt>
                <c:pt idx="18">
                  <c:v>31.9</c:v>
                </c:pt>
                <c:pt idx="19">
                  <c:v>32.6</c:v>
                </c:pt>
                <c:pt idx="20" formatCode="0.0">
                  <c:v>31.5</c:v>
                </c:pt>
                <c:pt idx="21" formatCode="0.0">
                  <c:v>33.299999999999997</c:v>
                </c:pt>
                <c:pt idx="22" formatCode="0.0">
                  <c:v>32.5</c:v>
                </c:pt>
                <c:pt idx="23" formatCode="0.0">
                  <c:v>33.700000000000003</c:v>
                </c:pt>
                <c:pt idx="24" formatCode="0.0">
                  <c:v>34.700000000000003</c:v>
                </c:pt>
                <c:pt idx="25" formatCode="0.0">
                  <c:v>33.200000000000003</c:v>
                </c:pt>
                <c:pt idx="26" formatCode="0.0">
                  <c:v>33.4</c:v>
                </c:pt>
                <c:pt idx="27" formatCode="0.0">
                  <c:v>32.799999999999997</c:v>
                </c:pt>
                <c:pt idx="28" formatCode="0.0">
                  <c:v>33.200000000000003</c:v>
                </c:pt>
                <c:pt idx="29" formatCode="0.0">
                  <c:v>32.1</c:v>
                </c:pt>
                <c:pt idx="30" formatCode="0.0">
                  <c:v>31.4</c:v>
                </c:pt>
                <c:pt idx="31" formatCode="0.0">
                  <c:v>30.2</c:v>
                </c:pt>
                <c:pt idx="32" formatCode="0.0">
                  <c:v>29.8</c:v>
                </c:pt>
                <c:pt idx="33" formatCode="0.0">
                  <c:v>29.2</c:v>
                </c:pt>
                <c:pt idx="34">
                  <c:v>29.3</c:v>
                </c:pt>
                <c:pt idx="35">
                  <c:v>28.9</c:v>
                </c:pt>
                <c:pt idx="36">
                  <c:v>28.4</c:v>
                </c:pt>
                <c:pt idx="37" formatCode="0.0">
                  <c:v>28.3</c:v>
                </c:pt>
                <c:pt idx="38" formatCode="0.0">
                  <c:v>28.2</c:v>
                </c:pt>
                <c:pt idx="39" formatCode="0.0">
                  <c:v>28</c:v>
                </c:pt>
                <c:pt idx="40" formatCode="0.0">
                  <c:v>27.8</c:v>
                </c:pt>
                <c:pt idx="41" formatCode="0.0">
                  <c:v>27.2</c:v>
                </c:pt>
                <c:pt idx="42" formatCode="0.0">
                  <c:v>26.6</c:v>
                </c:pt>
                <c:pt idx="43" formatCode="0.0">
                  <c:v>26.6</c:v>
                </c:pt>
                <c:pt idx="44" formatCode="0.0">
                  <c:v>26.2</c:v>
                </c:pt>
                <c:pt idx="45" formatCode="0.0">
                  <c:v>24.6</c:v>
                </c:pt>
                <c:pt idx="46" formatCode="0.0">
                  <c:v>24.5</c:v>
                </c:pt>
                <c:pt idx="47" formatCode="0.0">
                  <c:v>24.1</c:v>
                </c:pt>
                <c:pt idx="48" formatCode="0.0">
                  <c:v>23.4</c:v>
                </c:pt>
                <c:pt idx="49" formatCode="0.0">
                  <c:v>24.4</c:v>
                </c:pt>
                <c:pt idx="50" formatCode="0.0">
                  <c:v>23.3</c:v>
                </c:pt>
                <c:pt idx="51" formatCode="0.0">
                  <c:v>21.7</c:v>
                </c:pt>
                <c:pt idx="52" formatCode="0.0">
                  <c:v>21</c:v>
                </c:pt>
                <c:pt idx="53" formatCode="0.0">
                  <c:v>20.3</c:v>
                </c:pt>
                <c:pt idx="54" formatCode="0.0">
                  <c:v>19.100000000000001</c:v>
                </c:pt>
                <c:pt idx="55" formatCode="0.0">
                  <c:v>18.2</c:v>
                </c:pt>
                <c:pt idx="56" formatCode="0.0">
                  <c:v>17.7</c:v>
                </c:pt>
                <c:pt idx="57" formatCode="0.0">
                  <c:v>17.3</c:v>
                </c:pt>
                <c:pt idx="58" formatCode="0.0">
                  <c:v>17</c:v>
                </c:pt>
                <c:pt idx="59" formatCode="0.0">
                  <c:v>16.600000000000001</c:v>
                </c:pt>
                <c:pt idx="60" formatCode="0.0">
                  <c:v>16.3</c:v>
                </c:pt>
                <c:pt idx="61" formatCode="0.0">
                  <c:v>16.3</c:v>
                </c:pt>
                <c:pt idx="62" formatCode="0.0">
                  <c:v>16</c:v>
                </c:pt>
                <c:pt idx="63" formatCode="0.0">
                  <c:v>16</c:v>
                </c:pt>
                <c:pt idx="64" formatCode="0.0">
                  <c:v>15.7</c:v>
                </c:pt>
                <c:pt idx="65" formatCode="0.0">
                  <c:v>15.1</c:v>
                </c:pt>
                <c:pt idx="66" formatCode="0.0">
                  <c:v>14.7</c:v>
                </c:pt>
                <c:pt idx="67" formatCode="0.0">
                  <c:v>14.2</c:v>
                </c:pt>
                <c:pt idx="68" formatCode="0.0">
                  <c:v>14.1</c:v>
                </c:pt>
                <c:pt idx="69" formatCode="0.0">
                  <c:v>14</c:v>
                </c:pt>
                <c:pt idx="70" formatCode="0.0">
                  <c:v>13.6</c:v>
                </c:pt>
                <c:pt idx="71" formatCode="0.0">
                  <c:v>13.4</c:v>
                </c:pt>
                <c:pt idx="72" formatCode="0.0">
                  <c:v>13.3</c:v>
                </c:pt>
                <c:pt idx="73" formatCode="0.0">
                  <c:v>12.9</c:v>
                </c:pt>
                <c:pt idx="74" formatCode="0.0">
                  <c:v>12.9</c:v>
                </c:pt>
                <c:pt idx="75" formatCode="0.0">
                  <c:v>12.5</c:v>
                </c:pt>
                <c:pt idx="76" formatCode="0.0">
                  <c:v>12</c:v>
                </c:pt>
                <c:pt idx="77" formatCode="0.0">
                  <c:v>12.1</c:v>
                </c:pt>
                <c:pt idx="78" formatCode="0.0">
                  <c:v>12.4</c:v>
                </c:pt>
                <c:pt idx="79" formatCode="0.0">
                  <c:v>12.3</c:v>
                </c:pt>
                <c:pt idx="80" formatCode="0.0">
                  <c:v>11.9</c:v>
                </c:pt>
                <c:pt idx="81" formatCode="0.0">
                  <c:v>11.8</c:v>
                </c:pt>
                <c:pt idx="82" formatCode="0.0">
                  <c:v>11.3</c:v>
                </c:pt>
                <c:pt idx="83" formatCode="0.0">
                  <c:v>11.3</c:v>
                </c:pt>
              </c:numCache>
            </c:numRef>
          </c:val>
          <c:smooth val="0"/>
        </c:ser>
        <c:ser>
          <c:idx val="0"/>
          <c:order val="1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Sheet1!$N$2:$N$85</c:f>
              <c:numCache>
                <c:formatCode>General</c:formatCode>
                <c:ptCount val="84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1976</c:v>
                </c:pt>
                <c:pt idx="47">
                  <c:v>1977</c:v>
                </c:pt>
                <c:pt idx="48">
                  <c:v>1978</c:v>
                </c:pt>
                <c:pt idx="49">
                  <c:v>1979</c:v>
                </c:pt>
                <c:pt idx="50">
                  <c:v>1980</c:v>
                </c:pt>
                <c:pt idx="51">
                  <c:v>1981</c:v>
                </c:pt>
                <c:pt idx="52">
                  <c:v>1982</c:v>
                </c:pt>
                <c:pt idx="53">
                  <c:v>1983</c:v>
                </c:pt>
                <c:pt idx="54">
                  <c:v>1984</c:v>
                </c:pt>
                <c:pt idx="55">
                  <c:v>1985</c:v>
                </c:pt>
                <c:pt idx="56">
                  <c:v>1986</c:v>
                </c:pt>
                <c:pt idx="57">
                  <c:v>1987</c:v>
                </c:pt>
                <c:pt idx="58">
                  <c:v>1988</c:v>
                </c:pt>
                <c:pt idx="59">
                  <c:v>1989</c:v>
                </c:pt>
                <c:pt idx="60">
                  <c:v>1990</c:v>
                </c:pt>
                <c:pt idx="61">
                  <c:v>1991</c:v>
                </c:pt>
                <c:pt idx="62">
                  <c:v>1992</c:v>
                </c:pt>
                <c:pt idx="63">
                  <c:v>1993</c:v>
                </c:pt>
                <c:pt idx="64">
                  <c:v>1994</c:v>
                </c:pt>
                <c:pt idx="65">
                  <c:v>1995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  <c:pt idx="83">
                  <c:v>2013</c:v>
                </c:pt>
              </c:numCache>
            </c:numRef>
          </c:cat>
          <c:val>
            <c:numRef>
              <c:f>Sheet1!$P$2:$P$85</c:f>
              <c:numCache>
                <c:formatCode>General</c:formatCode>
                <c:ptCount val="84"/>
                <c:pt idx="0">
                  <c:v>0</c:v>
                </c:pt>
                <c:pt idx="1">
                  <c:v>0</c:v>
                </c:pt>
                <c:pt idx="18">
                  <c:v>34.700000000000003</c:v>
                </c:pt>
                <c:pt idx="19">
                  <c:v>34.9</c:v>
                </c:pt>
                <c:pt idx="20" formatCode="0.0">
                  <c:v>34.6</c:v>
                </c:pt>
                <c:pt idx="21" formatCode="0.0">
                  <c:v>34.700000000000003</c:v>
                </c:pt>
                <c:pt idx="22" formatCode="0.0">
                  <c:v>35.200000000000003</c:v>
                </c:pt>
                <c:pt idx="23" formatCode="0.0">
                  <c:v>35.700000000000003</c:v>
                </c:pt>
                <c:pt idx="24" formatCode="0.0">
                  <c:v>35.6</c:v>
                </c:pt>
                <c:pt idx="25" formatCode="0.0">
                  <c:v>35.1</c:v>
                </c:pt>
                <c:pt idx="26" formatCode="0.0">
                  <c:v>34.700000000000003</c:v>
                </c:pt>
                <c:pt idx="27" formatCode="0.0">
                  <c:v>34.700000000000003</c:v>
                </c:pt>
                <c:pt idx="28" formatCode="0.0">
                  <c:v>33.9</c:v>
                </c:pt>
                <c:pt idx="29" formatCode="0.0">
                  <c:v>32.299999999999997</c:v>
                </c:pt>
                <c:pt idx="30" formatCode="0.0">
                  <c:v>31.9</c:v>
                </c:pt>
                <c:pt idx="31" formatCode="0.0">
                  <c:v>31.9</c:v>
                </c:pt>
                <c:pt idx="32" formatCode="0.0">
                  <c:v>31.6</c:v>
                </c:pt>
                <c:pt idx="33" formatCode="0.0">
                  <c:v>31.2</c:v>
                </c:pt>
                <c:pt idx="34" formatCode="0.0">
                  <c:v>31</c:v>
                </c:pt>
                <c:pt idx="35" formatCode="0.0">
                  <c:v>30.8</c:v>
                </c:pt>
                <c:pt idx="36" formatCode="0.0">
                  <c:v>30.3</c:v>
                </c:pt>
                <c:pt idx="37" formatCode="0.0">
                  <c:v>30.5</c:v>
                </c:pt>
                <c:pt idx="38" formatCode="0.0">
                  <c:v>29.9</c:v>
                </c:pt>
                <c:pt idx="39" formatCode="0.0">
                  <c:v>29</c:v>
                </c:pt>
                <c:pt idx="40" formatCode="0.0">
                  <c:v>29.1</c:v>
                </c:pt>
                <c:pt idx="41" formatCode="0.0">
                  <c:v>28.2</c:v>
                </c:pt>
                <c:pt idx="42" formatCode="0.0">
                  <c:v>27.3</c:v>
                </c:pt>
                <c:pt idx="43" formatCode="0.0">
                  <c:v>26.6</c:v>
                </c:pt>
                <c:pt idx="44" formatCode="0.0">
                  <c:v>26.2</c:v>
                </c:pt>
                <c:pt idx="45" formatCode="0.0">
                  <c:v>26.3</c:v>
                </c:pt>
                <c:pt idx="46" formatCode="0.0">
                  <c:v>25.1</c:v>
                </c:pt>
                <c:pt idx="47" formatCode="0.0">
                  <c:v>23.6</c:v>
                </c:pt>
                <c:pt idx="48" formatCode="0.0">
                  <c:v>22.5</c:v>
                </c:pt>
                <c:pt idx="49" formatCode="0.0">
                  <c:v>22</c:v>
                </c:pt>
                <c:pt idx="50" formatCode="0.0">
                  <c:v>20.6</c:v>
                </c:pt>
                <c:pt idx="51" formatCode="0.0">
                  <c:v>19.899999999999999</c:v>
                </c:pt>
                <c:pt idx="52" formatCode="0.0">
                  <c:v>19</c:v>
                </c:pt>
                <c:pt idx="53" formatCode="0.0">
                  <c:v>17.8</c:v>
                </c:pt>
                <c:pt idx="54" formatCode="0.0">
                  <c:v>15.5</c:v>
                </c:pt>
                <c:pt idx="55" formatCode="0.0">
                  <c:v>14.6</c:v>
                </c:pt>
                <c:pt idx="56" formatCode="0.0">
                  <c:v>14</c:v>
                </c:pt>
                <c:pt idx="57" formatCode="0.0">
                  <c:v>13.4</c:v>
                </c:pt>
                <c:pt idx="58" formatCode="0.0">
                  <c:v>12.9</c:v>
                </c:pt>
                <c:pt idx="59" formatCode="0.0">
                  <c:v>12.4</c:v>
                </c:pt>
                <c:pt idx="60" formatCode="0.0">
                  <c:v>12.1</c:v>
                </c:pt>
                <c:pt idx="61" formatCode="0.0">
                  <c:v>11.9</c:v>
                </c:pt>
                <c:pt idx="62" formatCode="0.0">
                  <c:v>11.5</c:v>
                </c:pt>
                <c:pt idx="63" formatCode="0.0">
                  <c:v>11.2</c:v>
                </c:pt>
                <c:pt idx="64" formatCode="0.0">
                  <c:v>10.9</c:v>
                </c:pt>
                <c:pt idx="65" formatCode="0.0">
                  <c:v>10.4</c:v>
                </c:pt>
                <c:pt idx="66" formatCode="0.0">
                  <c:v>10.199999999999999</c:v>
                </c:pt>
                <c:pt idx="67" formatCode="0.0">
                  <c:v>9.6999999999999993</c:v>
                </c:pt>
                <c:pt idx="68" formatCode="0.0">
                  <c:v>9.5</c:v>
                </c:pt>
                <c:pt idx="69" formatCode="0.0">
                  <c:v>9.4</c:v>
                </c:pt>
                <c:pt idx="70" formatCode="0.0">
                  <c:v>9</c:v>
                </c:pt>
                <c:pt idx="71" formatCode="0.0">
                  <c:v>9</c:v>
                </c:pt>
                <c:pt idx="72" formatCode="0.0">
                  <c:v>8.6</c:v>
                </c:pt>
                <c:pt idx="73" formatCode="0.0">
                  <c:v>8.1999999999999993</c:v>
                </c:pt>
                <c:pt idx="74" formatCode="0.0">
                  <c:v>7.9</c:v>
                </c:pt>
                <c:pt idx="75" formatCode="0.0">
                  <c:v>7.8</c:v>
                </c:pt>
                <c:pt idx="76" formatCode="0.0">
                  <c:v>7.4</c:v>
                </c:pt>
                <c:pt idx="77" formatCode="0.0">
                  <c:v>7.5</c:v>
                </c:pt>
                <c:pt idx="78" formatCode="0.0">
                  <c:v>7.6</c:v>
                </c:pt>
                <c:pt idx="79" formatCode="0.0">
                  <c:v>7.2</c:v>
                </c:pt>
                <c:pt idx="80" formatCode="0.0">
                  <c:v>6.9</c:v>
                </c:pt>
                <c:pt idx="81" formatCode="0.0">
                  <c:v>6.9</c:v>
                </c:pt>
                <c:pt idx="82" formatCode="0.0">
                  <c:v>6.6</c:v>
                </c:pt>
                <c:pt idx="83" formatCode="0.0">
                  <c:v>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570944"/>
        <c:axId val="90090304"/>
      </c:lineChart>
      <c:catAx>
        <c:axId val="3755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090304"/>
        <c:crossesAt val="0"/>
        <c:auto val="1"/>
        <c:lblAlgn val="ctr"/>
        <c:lblOffset val="100"/>
        <c:tickLblSkip val="4"/>
        <c:tickMarkSkip val="1"/>
        <c:noMultiLvlLbl val="0"/>
      </c:catAx>
      <c:valAx>
        <c:axId val="90090304"/>
        <c:scaling>
          <c:orientation val="minMax"/>
          <c:max val="40"/>
          <c:min val="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19772528433946E-3"/>
              <c:y val="0.4698204703139159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75570944"/>
        <c:crosses val="autoZero"/>
        <c:crossBetween val="between"/>
        <c:majorUnit val="5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The Minimum Wage 1930-2013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8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(In Real Dollars)</a:t>
            </a:r>
            <a:r>
              <a:rPr lang="en-US" sz="115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c:rich>
      </c:tx>
      <c:layout>
        <c:manualLayout>
          <c:xMode val="edge"/>
          <c:yMode val="edge"/>
          <c:x val="0.26898432614443468"/>
          <c:y val="2.392422150452772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8812430632630414E-2"/>
          <c:y val="0.12071778140293637"/>
          <c:w val="0.79578246392896779"/>
          <c:h val="0.75040783034257752"/>
        </c:manualLayout>
      </c:layout>
      <c:scatterChart>
        <c:scatterStyle val="lineMarker"/>
        <c:varyColors val="0"/>
        <c:ser>
          <c:idx val="3"/>
          <c:order val="0"/>
          <c:tx>
            <c:v>1966 Farm Workers</c:v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none"/>
          </c:marker>
          <c:xVal>
            <c:numRef>
              <c:f>Sheet1!$A$5:$A$101</c:f>
              <c:numCache>
                <c:formatCode>General</c:formatCode>
                <c:ptCount val="97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</c:numCache>
            </c:numRef>
          </c:xVal>
          <c:yVal>
            <c:numRef>
              <c:f>Sheet1!$R$5:$R$101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5.38622754491018</c:v>
                </c:pt>
                <c:pt idx="52">
                  <c:v>5.9449712643678163</c:v>
                </c:pt>
                <c:pt idx="53">
                  <c:v>6.3724795640326972</c:v>
                </c:pt>
                <c:pt idx="54">
                  <c:v>6.0275773195876292</c:v>
                </c:pt>
                <c:pt idx="55">
                  <c:v>5.7745679012345681</c:v>
                </c:pt>
                <c:pt idx="56">
                  <c:v>5.5949760765550245</c:v>
                </c:pt>
                <c:pt idx="57">
                  <c:v>5.2673423423423422</c:v>
                </c:pt>
                <c:pt idx="58">
                  <c:v>5.8385395537525362</c:v>
                </c:pt>
                <c:pt idx="59">
                  <c:v>6.0189591078066913</c:v>
                </c:pt>
                <c:pt idx="60">
                  <c:v>6.3233743409490337</c:v>
                </c:pt>
                <c:pt idx="61">
                  <c:v>6.5310231023102316</c:v>
                </c:pt>
                <c:pt idx="62">
                  <c:v>7.3118865030674849</c:v>
                </c:pt>
                <c:pt idx="63">
                  <c:v>7.1860881542699735</c:v>
                </c:pt>
                <c:pt idx="64">
                  <c:v>6.7680825242718452</c:v>
                </c:pt>
                <c:pt idx="65">
                  <c:v>6.6299779977997808</c:v>
                </c:pt>
                <c:pt idx="66">
                  <c:v>6.2452331606217628</c:v>
                </c:pt>
                <c:pt idx="67">
                  <c:v>6.0508534136546199</c:v>
                </c:pt>
                <c:pt idx="68">
                  <c:v>5.8004331087584218</c:v>
                </c:pt>
                <c:pt idx="69">
                  <c:v>5.6009758364312274</c:v>
                </c:pt>
                <c:pt idx="70">
                  <c:v>5.4987682481751836</c:v>
                </c:pt>
                <c:pt idx="71">
                  <c:v>5.3051496478873252</c:v>
                </c:pt>
                <c:pt idx="72">
                  <c:v>5.0943786982248529</c:v>
                </c:pt>
                <c:pt idx="73">
                  <c:v>4.8602016129032268</c:v>
                </c:pt>
                <c:pt idx="74">
                  <c:v>5.2304514154552413</c:v>
                </c:pt>
                <c:pt idx="75">
                  <c:v>5.6136196769456692</c:v>
                </c:pt>
                <c:pt idx="76">
                  <c:v>5.4495723449750537</c:v>
                </c:pt>
                <c:pt idx="77">
                  <c:v>5.291176470588236</c:v>
                </c:pt>
                <c:pt idx="78">
                  <c:v>5.1590755735492584</c:v>
                </c:pt>
                <c:pt idx="79">
                  <c:v>5.0168963254593173</c:v>
                </c:pt>
                <c:pt idx="80">
                  <c:v>4.8730082855321859</c:v>
                </c:pt>
                <c:pt idx="81">
                  <c:v>5.3241433021806852</c:v>
                </c:pt>
                <c:pt idx="82">
                  <c:v>5.6839570552147247</c:v>
                </c:pt>
                <c:pt idx="83">
                  <c:v>5.5611344537815137</c:v>
                </c:pt>
                <c:pt idx="84">
                  <c:v>5.3802845528455299</c:v>
                </c:pt>
                <c:pt idx="85">
                  <c:v>5.231422924901187</c:v>
                </c:pt>
                <c:pt idx="86">
                  <c:v>5.15</c:v>
                </c:pt>
                <c:pt idx="87">
                  <c:v>5.0352445652173916</c:v>
                </c:pt>
                <c:pt idx="88">
                  <c:v>4.9046320804658556</c:v>
                </c:pt>
                <c:pt idx="89">
                  <c:v>4.7439068100358428</c:v>
                </c:pt>
                <c:pt idx="90">
                  <c:v>4.5956597222222229</c:v>
                </c:pt>
                <c:pt idx="91">
                  <c:v>5.0767727930535456</c:v>
                </c:pt>
                <c:pt idx="92">
                  <c:v>5.4729613614301709</c:v>
                </c:pt>
                <c:pt idx="93">
                  <c:v>6.0794874543784987</c:v>
                </c:pt>
                <c:pt idx="94">
                  <c:v>5.9813763436915286</c:v>
                </c:pt>
                <c:pt idx="95">
                  <c:v>5.7983497748278428</c:v>
                </c:pt>
                <c:pt idx="96">
                  <c:v>5.680788696568726</c:v>
                </c:pt>
              </c:numCache>
            </c:numRef>
          </c:yVal>
          <c:smooth val="0"/>
        </c:ser>
        <c:ser>
          <c:idx val="2"/>
          <c:order val="1"/>
          <c:tx>
            <c:v>1966 Nonfarm Workers</c:v>
          </c:tx>
          <c:spPr>
            <a:ln w="38100">
              <a:solidFill>
                <a:srgbClr val="0000FF"/>
              </a:solidFill>
              <a:prstDash val="lgDashDot"/>
            </a:ln>
          </c:spPr>
          <c:marker>
            <c:symbol val="none"/>
          </c:marker>
          <c:xVal>
            <c:numRef>
              <c:f>Sheet1!$A$5:$A$101</c:f>
              <c:numCache>
                <c:formatCode>General</c:formatCode>
                <c:ptCount val="97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</c:numCache>
            </c:numRef>
          </c:xVal>
          <c:yVal>
            <c:numRef>
              <c:f>Sheet1!$Q$5:$Q$101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5.38622754491018</c:v>
                </c:pt>
                <c:pt idx="52">
                  <c:v>5.9449712643678163</c:v>
                </c:pt>
                <c:pt idx="53">
                  <c:v>6.3724795640326972</c:v>
                </c:pt>
                <c:pt idx="54">
                  <c:v>6.7230670103092791</c:v>
                </c:pt>
                <c:pt idx="55">
                  <c:v>7.1071604938271609</c:v>
                </c:pt>
                <c:pt idx="56">
                  <c:v>6.886124401913877</c:v>
                </c:pt>
                <c:pt idx="57">
                  <c:v>6.4828828828828842</c:v>
                </c:pt>
                <c:pt idx="58">
                  <c:v>6.9332657200811365</c:v>
                </c:pt>
                <c:pt idx="59">
                  <c:v>6.6877323420074353</c:v>
                </c:pt>
                <c:pt idx="60">
                  <c:v>6.9557117750439375</c:v>
                </c:pt>
                <c:pt idx="61">
                  <c:v>6.8278877887788774</c:v>
                </c:pt>
                <c:pt idx="62">
                  <c:v>7.3118865030674849</c:v>
                </c:pt>
                <c:pt idx="63">
                  <c:v>7.1860881542699735</c:v>
                </c:pt>
                <c:pt idx="64">
                  <c:v>6.7680825242718452</c:v>
                </c:pt>
                <c:pt idx="65">
                  <c:v>6.6299779977997808</c:v>
                </c:pt>
                <c:pt idx="66">
                  <c:v>6.2452331606217628</c:v>
                </c:pt>
                <c:pt idx="67">
                  <c:v>6.0508534136546199</c:v>
                </c:pt>
                <c:pt idx="68">
                  <c:v>5.8004331087584218</c:v>
                </c:pt>
                <c:pt idx="69">
                  <c:v>5.6009758364312274</c:v>
                </c:pt>
                <c:pt idx="70">
                  <c:v>5.4987682481751836</c:v>
                </c:pt>
                <c:pt idx="71">
                  <c:v>5.3051496478873252</c:v>
                </c:pt>
                <c:pt idx="72">
                  <c:v>5.0943786982248529</c:v>
                </c:pt>
                <c:pt idx="73">
                  <c:v>4.8602016129032268</c:v>
                </c:pt>
                <c:pt idx="74">
                  <c:v>5.2304514154552413</c:v>
                </c:pt>
                <c:pt idx="75">
                  <c:v>5.6136196769456692</c:v>
                </c:pt>
                <c:pt idx="76">
                  <c:v>5.4495723449750537</c:v>
                </c:pt>
                <c:pt idx="77">
                  <c:v>5.291176470588236</c:v>
                </c:pt>
                <c:pt idx="78">
                  <c:v>5.1590755735492584</c:v>
                </c:pt>
                <c:pt idx="79">
                  <c:v>5.0168963254593173</c:v>
                </c:pt>
                <c:pt idx="80">
                  <c:v>4.8730082855321859</c:v>
                </c:pt>
                <c:pt idx="81">
                  <c:v>5.3241433021806852</c:v>
                </c:pt>
                <c:pt idx="82">
                  <c:v>5.6839570552147247</c:v>
                </c:pt>
                <c:pt idx="83">
                  <c:v>5.5611344537815137</c:v>
                </c:pt>
                <c:pt idx="84">
                  <c:v>5.3802845528455299</c:v>
                </c:pt>
                <c:pt idx="85">
                  <c:v>5.231422924901187</c:v>
                </c:pt>
                <c:pt idx="86">
                  <c:v>5.15</c:v>
                </c:pt>
                <c:pt idx="87">
                  <c:v>5.0352445652173916</c:v>
                </c:pt>
                <c:pt idx="88">
                  <c:v>4.9046320804658556</c:v>
                </c:pt>
                <c:pt idx="89">
                  <c:v>4.7439068100358428</c:v>
                </c:pt>
                <c:pt idx="90">
                  <c:v>4.5956597222222229</c:v>
                </c:pt>
                <c:pt idx="91">
                  <c:v>5.0767727930535456</c:v>
                </c:pt>
                <c:pt idx="92">
                  <c:v>5.4729613614301709</c:v>
                </c:pt>
                <c:pt idx="93">
                  <c:v>6.0794874543784987</c:v>
                </c:pt>
                <c:pt idx="94">
                  <c:v>5.9813763436915286</c:v>
                </c:pt>
                <c:pt idx="95">
                  <c:v>5.7983497748278428</c:v>
                </c:pt>
                <c:pt idx="96">
                  <c:v>5.680788696568726</c:v>
                </c:pt>
              </c:numCache>
            </c:numRef>
          </c:yVal>
          <c:smooth val="0"/>
        </c:ser>
        <c:ser>
          <c:idx val="1"/>
          <c:order val="2"/>
          <c:tx>
            <c:v>1961 Amendments Workers</c:v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square"/>
            <c:size val="4"/>
            <c:spPr>
              <a:noFill/>
              <a:ln w="9525">
                <a:noFill/>
              </a:ln>
            </c:spPr>
          </c:marker>
          <c:xVal>
            <c:numRef>
              <c:f>Sheet1!$A$5:$A$101</c:f>
              <c:numCache>
                <c:formatCode>General</c:formatCode>
                <c:ptCount val="97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</c:numCache>
            </c:numRef>
          </c:xVal>
          <c:yVal>
            <c:numRef>
              <c:f>Sheet1!$P$5:$P$101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5.9569536423841063</c:v>
                </c:pt>
                <c:pt idx="47">
                  <c:v>5.879084967320261</c:v>
                </c:pt>
                <c:pt idx="48">
                  <c:v>5.8032258064516133</c:v>
                </c:pt>
                <c:pt idx="49">
                  <c:v>6.5677777777777777</c:v>
                </c:pt>
                <c:pt idx="50">
                  <c:v>6.9405864197530871</c:v>
                </c:pt>
                <c:pt idx="51">
                  <c:v>7.5407185628742512</c:v>
                </c:pt>
                <c:pt idx="52">
                  <c:v>8.2712643678160944</c:v>
                </c:pt>
                <c:pt idx="53">
                  <c:v>7.8430517711171666</c:v>
                </c:pt>
                <c:pt idx="54">
                  <c:v>7.418556701030929</c:v>
                </c:pt>
                <c:pt idx="55">
                  <c:v>7.1071604938271609</c:v>
                </c:pt>
                <c:pt idx="56">
                  <c:v>6.886124401913877</c:v>
                </c:pt>
                <c:pt idx="57">
                  <c:v>6.4828828828828842</c:v>
                </c:pt>
                <c:pt idx="58">
                  <c:v>7.2981744421906702</c:v>
                </c:pt>
                <c:pt idx="59">
                  <c:v>7.0221189591078073</c:v>
                </c:pt>
                <c:pt idx="60">
                  <c:v>7.2718804920913884</c:v>
                </c:pt>
                <c:pt idx="61">
                  <c:v>6.8278877887788774</c:v>
                </c:pt>
                <c:pt idx="62">
                  <c:v>7.3118865030674849</c:v>
                </c:pt>
                <c:pt idx="63">
                  <c:v>7.1860881542699735</c:v>
                </c:pt>
                <c:pt idx="64">
                  <c:v>6.7680825242718452</c:v>
                </c:pt>
                <c:pt idx="65">
                  <c:v>6.6299779977997808</c:v>
                </c:pt>
                <c:pt idx="66">
                  <c:v>6.2452331606217628</c:v>
                </c:pt>
                <c:pt idx="67">
                  <c:v>6.0508534136546199</c:v>
                </c:pt>
                <c:pt idx="68">
                  <c:v>5.8004331087584218</c:v>
                </c:pt>
                <c:pt idx="69">
                  <c:v>5.6009758364312274</c:v>
                </c:pt>
                <c:pt idx="70">
                  <c:v>5.4987682481751836</c:v>
                </c:pt>
                <c:pt idx="71">
                  <c:v>5.3051496478873252</c:v>
                </c:pt>
                <c:pt idx="72">
                  <c:v>5.0943786982248529</c:v>
                </c:pt>
                <c:pt idx="73">
                  <c:v>4.8602016129032268</c:v>
                </c:pt>
                <c:pt idx="74">
                  <c:v>5.2304514154552413</c:v>
                </c:pt>
                <c:pt idx="75">
                  <c:v>5.6136196769456692</c:v>
                </c:pt>
                <c:pt idx="76">
                  <c:v>5.4495723449750537</c:v>
                </c:pt>
                <c:pt idx="77">
                  <c:v>5.291176470588236</c:v>
                </c:pt>
                <c:pt idx="78">
                  <c:v>5.1590755735492584</c:v>
                </c:pt>
                <c:pt idx="79">
                  <c:v>5.0168963254593173</c:v>
                </c:pt>
                <c:pt idx="80">
                  <c:v>4.8730082855321859</c:v>
                </c:pt>
                <c:pt idx="81">
                  <c:v>5.3241433021806852</c:v>
                </c:pt>
                <c:pt idx="82">
                  <c:v>5.6839570552147247</c:v>
                </c:pt>
                <c:pt idx="83">
                  <c:v>5.5611344537815137</c:v>
                </c:pt>
                <c:pt idx="84">
                  <c:v>5.3802845528455299</c:v>
                </c:pt>
                <c:pt idx="85">
                  <c:v>5.231422924901187</c:v>
                </c:pt>
                <c:pt idx="86">
                  <c:v>5.15</c:v>
                </c:pt>
                <c:pt idx="87">
                  <c:v>5.0352445652173916</c:v>
                </c:pt>
                <c:pt idx="88">
                  <c:v>4.9046320804658556</c:v>
                </c:pt>
                <c:pt idx="89">
                  <c:v>4.7439068100358428</c:v>
                </c:pt>
                <c:pt idx="90">
                  <c:v>4.5956597222222229</c:v>
                </c:pt>
                <c:pt idx="91">
                  <c:v>5.0767727930535456</c:v>
                </c:pt>
                <c:pt idx="92">
                  <c:v>5.4729613614301709</c:v>
                </c:pt>
                <c:pt idx="93">
                  <c:v>6.0794874543784987</c:v>
                </c:pt>
                <c:pt idx="94">
                  <c:v>5.9813763436915286</c:v>
                </c:pt>
                <c:pt idx="95">
                  <c:v>5.7983497748278428</c:v>
                </c:pt>
                <c:pt idx="96">
                  <c:v>5.680788696568726</c:v>
                </c:pt>
              </c:numCache>
            </c:numRef>
          </c:yVal>
          <c:smooth val="0"/>
        </c:ser>
        <c:ser>
          <c:idx val="0"/>
          <c:order val="3"/>
          <c:tx>
            <c:v>1938 Act Workers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Sheet1!$A$5:$A$101</c:f>
              <c:numCache>
                <c:formatCode>General</c:formatCode>
                <c:ptCount val="97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</c:numCache>
            </c:numRef>
          </c:xVal>
          <c:yVal>
            <c:numRef>
              <c:f>Sheet1!$O$5:$O$101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3.235611510791367</c:v>
                </c:pt>
                <c:pt idx="24">
                  <c:v>3.855</c:v>
                </c:pt>
                <c:pt idx="25">
                  <c:v>3.6714285714285717</c:v>
                </c:pt>
                <c:pt idx="26">
                  <c:v>3.3110429447852758</c:v>
                </c:pt>
                <c:pt idx="27">
                  <c:v>3.1196531791907511</c:v>
                </c:pt>
                <c:pt idx="28">
                  <c:v>3.0664772727272722</c:v>
                </c:pt>
                <c:pt idx="29">
                  <c:v>2.9983333333333331</c:v>
                </c:pt>
                <c:pt idx="30">
                  <c:v>3.6902564102564108</c:v>
                </c:pt>
                <c:pt idx="31">
                  <c:v>3.2269058295964128</c:v>
                </c:pt>
                <c:pt idx="32">
                  <c:v>2.9858921161825727</c:v>
                </c:pt>
                <c:pt idx="33">
                  <c:v>3.0235294117647062</c:v>
                </c:pt>
                <c:pt idx="34">
                  <c:v>5.5985477178423242</c:v>
                </c:pt>
                <c:pt idx="35">
                  <c:v>5.1894230769230774</c:v>
                </c:pt>
                <c:pt idx="36">
                  <c:v>5.0915094339622646</c:v>
                </c:pt>
                <c:pt idx="37">
                  <c:v>5.0533707865168545</c:v>
                </c:pt>
                <c:pt idx="38">
                  <c:v>5.0157992565055771</c:v>
                </c:pt>
                <c:pt idx="39">
                  <c:v>5.0345149253731343</c:v>
                </c:pt>
                <c:pt idx="40">
                  <c:v>6.6139705882352944</c:v>
                </c:pt>
                <c:pt idx="41">
                  <c:v>6.4021352313167261</c:v>
                </c:pt>
                <c:pt idx="42">
                  <c:v>6.2249134948096891</c:v>
                </c:pt>
                <c:pt idx="43">
                  <c:v>6.1821305841924401</c:v>
                </c:pt>
                <c:pt idx="44">
                  <c:v>6.0777027027027026</c:v>
                </c:pt>
                <c:pt idx="45">
                  <c:v>6.0167224080267561</c:v>
                </c:pt>
                <c:pt idx="46">
                  <c:v>6.850496688741722</c:v>
                </c:pt>
                <c:pt idx="47">
                  <c:v>6.7609477124183002</c:v>
                </c:pt>
                <c:pt idx="48">
                  <c:v>7.254032258064516</c:v>
                </c:pt>
                <c:pt idx="49">
                  <c:v>7.1388888888888893</c:v>
                </c:pt>
                <c:pt idx="50">
                  <c:v>6.9405864197530871</c:v>
                </c:pt>
                <c:pt idx="51">
                  <c:v>7.5407185628742512</c:v>
                </c:pt>
                <c:pt idx="52">
                  <c:v>8.2712643678160944</c:v>
                </c:pt>
                <c:pt idx="53">
                  <c:v>7.8430517711171666</c:v>
                </c:pt>
                <c:pt idx="54">
                  <c:v>7.418556701030929</c:v>
                </c:pt>
                <c:pt idx="55">
                  <c:v>7.1071604938271609</c:v>
                </c:pt>
                <c:pt idx="56">
                  <c:v>6.886124401913877</c:v>
                </c:pt>
                <c:pt idx="57">
                  <c:v>6.4828828828828842</c:v>
                </c:pt>
                <c:pt idx="58">
                  <c:v>7.2981744421906702</c:v>
                </c:pt>
                <c:pt idx="59">
                  <c:v>7.0221189591078073</c:v>
                </c:pt>
                <c:pt idx="60">
                  <c:v>7.2718804920913884</c:v>
                </c:pt>
                <c:pt idx="61">
                  <c:v>6.8278877887788774</c:v>
                </c:pt>
                <c:pt idx="62">
                  <c:v>7.3118865030674849</c:v>
                </c:pt>
                <c:pt idx="63">
                  <c:v>7.1860881542699735</c:v>
                </c:pt>
                <c:pt idx="64">
                  <c:v>6.7680825242718452</c:v>
                </c:pt>
                <c:pt idx="65">
                  <c:v>6.6299779977997808</c:v>
                </c:pt>
                <c:pt idx="66">
                  <c:v>6.2452331606217628</c:v>
                </c:pt>
                <c:pt idx="67">
                  <c:v>6.0508534136546199</c:v>
                </c:pt>
                <c:pt idx="68">
                  <c:v>5.8004331087584218</c:v>
                </c:pt>
                <c:pt idx="69">
                  <c:v>5.6009758364312274</c:v>
                </c:pt>
                <c:pt idx="70">
                  <c:v>5.4987682481751836</c:v>
                </c:pt>
                <c:pt idx="71">
                  <c:v>5.3051496478873252</c:v>
                </c:pt>
                <c:pt idx="72">
                  <c:v>5.0943786982248529</c:v>
                </c:pt>
                <c:pt idx="73">
                  <c:v>4.8602016129032268</c:v>
                </c:pt>
                <c:pt idx="74">
                  <c:v>5.2304514154552413</c:v>
                </c:pt>
                <c:pt idx="75">
                  <c:v>5.6136196769456692</c:v>
                </c:pt>
                <c:pt idx="76">
                  <c:v>5.4495723449750537</c:v>
                </c:pt>
                <c:pt idx="77">
                  <c:v>5.291176470588236</c:v>
                </c:pt>
                <c:pt idx="78">
                  <c:v>5.1590755735492584</c:v>
                </c:pt>
                <c:pt idx="79">
                  <c:v>5.0168963254593173</c:v>
                </c:pt>
                <c:pt idx="80">
                  <c:v>4.8730082855321859</c:v>
                </c:pt>
                <c:pt idx="81">
                  <c:v>5.3241433021806852</c:v>
                </c:pt>
                <c:pt idx="82">
                  <c:v>5.6839570552147247</c:v>
                </c:pt>
                <c:pt idx="83">
                  <c:v>5.5611344537815137</c:v>
                </c:pt>
                <c:pt idx="84">
                  <c:v>5.3802845528455299</c:v>
                </c:pt>
                <c:pt idx="85">
                  <c:v>5.231422924901187</c:v>
                </c:pt>
                <c:pt idx="86">
                  <c:v>5.15</c:v>
                </c:pt>
                <c:pt idx="87">
                  <c:v>5.0352445652173916</c:v>
                </c:pt>
                <c:pt idx="88">
                  <c:v>4.9046320804658556</c:v>
                </c:pt>
                <c:pt idx="89">
                  <c:v>4.7439068100358428</c:v>
                </c:pt>
                <c:pt idx="90">
                  <c:v>4.5956597222222229</c:v>
                </c:pt>
                <c:pt idx="91">
                  <c:v>5.0767727930535456</c:v>
                </c:pt>
                <c:pt idx="92">
                  <c:v>5.4729613614301709</c:v>
                </c:pt>
                <c:pt idx="93">
                  <c:v>6.0794874543784987</c:v>
                </c:pt>
                <c:pt idx="94">
                  <c:v>5.9813763436915286</c:v>
                </c:pt>
                <c:pt idx="95">
                  <c:v>5.7983497748278428</c:v>
                </c:pt>
                <c:pt idx="96">
                  <c:v>5.680788696568726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70208"/>
        <c:axId val="90670784"/>
      </c:scatterChart>
      <c:valAx>
        <c:axId val="90670208"/>
        <c:scaling>
          <c:orientation val="minMax"/>
          <c:min val="193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0670784"/>
        <c:crosses val="autoZero"/>
        <c:crossBetween val="midCat"/>
      </c:valAx>
      <c:valAx>
        <c:axId val="906707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 Minimum Wage (2002$)</a:t>
                </a:r>
              </a:p>
            </c:rich>
          </c:tx>
          <c:layout>
            <c:manualLayout>
              <c:xMode val="edge"/>
              <c:yMode val="edge"/>
              <c:x val="0"/>
              <c:y val="0.32626427406199021"/>
            </c:manualLayout>
          </c:layout>
          <c:overlay val="0"/>
          <c:spPr>
            <a:noFill/>
            <a:ln w="25400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0670208"/>
        <c:crossesAt val="1930"/>
        <c:crossBetween val="midCat"/>
      </c:valAx>
      <c:spPr>
        <a:noFill/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591564927857939"/>
          <c:y val="6.1990212071778142E-2"/>
          <c:w val="0.32297447280799108"/>
          <c:h val="0.21533442088091354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Top Marginal Income Tax Rate: 1913-2014</a:t>
            </a:r>
          </a:p>
        </c:rich>
      </c:tx>
      <c:layout>
        <c:manualLayout>
          <c:xMode val="edge"/>
          <c:yMode val="edge"/>
          <c:x val="0.23196453776611259"/>
          <c:y val="1.95757876087250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431742508324085"/>
          <c:y val="0.15334420880913541"/>
          <c:w val="0.87458379578246392"/>
          <c:h val="0.72267536704730828"/>
        </c:manualLayout>
      </c:layout>
      <c:scatterChart>
        <c:scatterStyle val="smoothMarker"/>
        <c:varyColors val="0"/>
        <c:ser>
          <c:idx val="0"/>
          <c:order val="0"/>
          <c:tx>
            <c:v>Top Marginal Tax Rate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Sheet1!$A$2:$A$103</c:f>
              <c:numCache>
                <c:formatCode>General</c:formatCode>
                <c:ptCount val="102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</c:numCache>
            </c:numRef>
          </c:xVal>
          <c:yVal>
            <c:numRef>
              <c:f>Sheet1!$AU$2:$AU$103</c:f>
              <c:numCache>
                <c:formatCode>General</c:formatCode>
                <c:ptCount val="102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15</c:v>
                </c:pt>
                <c:pt idx="4">
                  <c:v>67</c:v>
                </c:pt>
                <c:pt idx="5">
                  <c:v>77</c:v>
                </c:pt>
                <c:pt idx="6">
                  <c:v>73</c:v>
                </c:pt>
                <c:pt idx="7">
                  <c:v>73</c:v>
                </c:pt>
                <c:pt idx="8">
                  <c:v>73</c:v>
                </c:pt>
                <c:pt idx="9">
                  <c:v>56</c:v>
                </c:pt>
                <c:pt idx="10">
                  <c:v>56</c:v>
                </c:pt>
                <c:pt idx="11">
                  <c:v>46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24</c:v>
                </c:pt>
                <c:pt idx="17">
                  <c:v>25</c:v>
                </c:pt>
                <c:pt idx="18">
                  <c:v>25</c:v>
                </c:pt>
                <c:pt idx="19">
                  <c:v>63</c:v>
                </c:pt>
                <c:pt idx="20">
                  <c:v>63</c:v>
                </c:pt>
                <c:pt idx="21">
                  <c:v>63</c:v>
                </c:pt>
                <c:pt idx="22">
                  <c:v>63</c:v>
                </c:pt>
                <c:pt idx="23">
                  <c:v>79</c:v>
                </c:pt>
                <c:pt idx="24">
                  <c:v>79</c:v>
                </c:pt>
                <c:pt idx="25">
                  <c:v>79</c:v>
                </c:pt>
                <c:pt idx="26">
                  <c:v>79</c:v>
                </c:pt>
                <c:pt idx="27">
                  <c:v>81.099999999999994</c:v>
                </c:pt>
                <c:pt idx="28">
                  <c:v>81</c:v>
                </c:pt>
                <c:pt idx="29">
                  <c:v>88</c:v>
                </c:pt>
                <c:pt idx="30">
                  <c:v>88</c:v>
                </c:pt>
                <c:pt idx="31">
                  <c:v>94</c:v>
                </c:pt>
                <c:pt idx="32">
                  <c:v>94</c:v>
                </c:pt>
                <c:pt idx="33">
                  <c:v>86.45</c:v>
                </c:pt>
                <c:pt idx="34">
                  <c:v>86.45</c:v>
                </c:pt>
                <c:pt idx="35">
                  <c:v>82.13</c:v>
                </c:pt>
                <c:pt idx="36">
                  <c:v>82.13</c:v>
                </c:pt>
                <c:pt idx="37">
                  <c:v>84.36</c:v>
                </c:pt>
                <c:pt idx="38">
                  <c:v>91</c:v>
                </c:pt>
                <c:pt idx="39">
                  <c:v>91</c:v>
                </c:pt>
                <c:pt idx="40">
                  <c:v>92</c:v>
                </c:pt>
                <c:pt idx="41">
                  <c:v>91</c:v>
                </c:pt>
                <c:pt idx="42">
                  <c:v>91</c:v>
                </c:pt>
                <c:pt idx="43">
                  <c:v>91</c:v>
                </c:pt>
                <c:pt idx="44">
                  <c:v>91</c:v>
                </c:pt>
                <c:pt idx="45">
                  <c:v>91</c:v>
                </c:pt>
                <c:pt idx="46">
                  <c:v>91</c:v>
                </c:pt>
                <c:pt idx="47">
                  <c:v>91</c:v>
                </c:pt>
                <c:pt idx="48">
                  <c:v>91</c:v>
                </c:pt>
                <c:pt idx="49">
                  <c:v>91</c:v>
                </c:pt>
                <c:pt idx="50">
                  <c:v>77</c:v>
                </c:pt>
                <c:pt idx="51">
                  <c:v>70</c:v>
                </c:pt>
                <c:pt idx="52">
                  <c:v>70</c:v>
                </c:pt>
                <c:pt idx="53">
                  <c:v>70</c:v>
                </c:pt>
                <c:pt idx="54">
                  <c:v>70</c:v>
                </c:pt>
                <c:pt idx="55">
                  <c:v>76</c:v>
                </c:pt>
                <c:pt idx="56">
                  <c:v>77</c:v>
                </c:pt>
                <c:pt idx="57">
                  <c:v>71</c:v>
                </c:pt>
                <c:pt idx="58">
                  <c:v>70</c:v>
                </c:pt>
                <c:pt idx="59">
                  <c:v>70</c:v>
                </c:pt>
                <c:pt idx="60">
                  <c:v>70</c:v>
                </c:pt>
                <c:pt idx="61">
                  <c:v>70</c:v>
                </c:pt>
                <c:pt idx="62">
                  <c:v>70</c:v>
                </c:pt>
                <c:pt idx="63">
                  <c:v>70</c:v>
                </c:pt>
                <c:pt idx="64">
                  <c:v>70</c:v>
                </c:pt>
                <c:pt idx="65">
                  <c:v>70</c:v>
                </c:pt>
                <c:pt idx="66">
                  <c:v>70</c:v>
                </c:pt>
                <c:pt idx="67">
                  <c:v>70</c:v>
                </c:pt>
                <c:pt idx="68">
                  <c:v>69.13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38.5</c:v>
                </c:pt>
                <c:pt idx="75">
                  <c:v>28</c:v>
                </c:pt>
                <c:pt idx="76">
                  <c:v>28</c:v>
                </c:pt>
                <c:pt idx="77">
                  <c:v>28</c:v>
                </c:pt>
                <c:pt idx="78">
                  <c:v>28</c:v>
                </c:pt>
                <c:pt idx="79">
                  <c:v>31</c:v>
                </c:pt>
                <c:pt idx="80">
                  <c:v>39.6</c:v>
                </c:pt>
                <c:pt idx="81">
                  <c:v>39.6</c:v>
                </c:pt>
                <c:pt idx="82">
                  <c:v>39.6</c:v>
                </c:pt>
                <c:pt idx="83">
                  <c:v>39.6</c:v>
                </c:pt>
                <c:pt idx="84">
                  <c:v>39.6</c:v>
                </c:pt>
                <c:pt idx="85">
                  <c:v>39.6</c:v>
                </c:pt>
                <c:pt idx="86">
                  <c:v>39.6</c:v>
                </c:pt>
                <c:pt idx="87">
                  <c:v>39.6</c:v>
                </c:pt>
                <c:pt idx="88">
                  <c:v>39.6</c:v>
                </c:pt>
                <c:pt idx="89">
                  <c:v>38.6</c:v>
                </c:pt>
                <c:pt idx="90">
                  <c:v>35</c:v>
                </c:pt>
                <c:pt idx="91">
                  <c:v>35</c:v>
                </c:pt>
                <c:pt idx="92">
                  <c:v>35</c:v>
                </c:pt>
                <c:pt idx="93">
                  <c:v>35</c:v>
                </c:pt>
                <c:pt idx="94">
                  <c:v>35</c:v>
                </c:pt>
                <c:pt idx="95">
                  <c:v>35</c:v>
                </c:pt>
                <c:pt idx="96">
                  <c:v>35</c:v>
                </c:pt>
                <c:pt idx="97">
                  <c:v>35</c:v>
                </c:pt>
                <c:pt idx="98">
                  <c:v>35</c:v>
                </c:pt>
                <c:pt idx="99">
                  <c:v>35</c:v>
                </c:pt>
                <c:pt idx="100">
                  <c:v>39.6</c:v>
                </c:pt>
                <c:pt idx="101">
                  <c:v>39.6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696192"/>
        <c:axId val="243696768"/>
      </c:scatterChart>
      <c:valAx>
        <c:axId val="243696192"/>
        <c:scaling>
          <c:orientation val="minMax"/>
          <c:max val="2014"/>
          <c:min val="191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34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696768"/>
        <c:crosses val="autoZero"/>
        <c:crossBetween val="midCat"/>
        <c:majorUnit val="10"/>
        <c:minorUnit val="5"/>
      </c:valAx>
      <c:valAx>
        <c:axId val="24369676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Tax Rate (%)</a:t>
                </a:r>
              </a:p>
            </c:rich>
          </c:tx>
          <c:layout>
            <c:manualLayout>
              <c:xMode val="edge"/>
              <c:yMode val="edge"/>
              <c:x val="1.2208690580344123E-2"/>
              <c:y val="0.406199050867785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3696192"/>
        <c:crossesAt val="1910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Estate Taxes, 1916-2013</a:t>
            </a:r>
          </a:p>
        </c:rich>
      </c:tx>
      <c:layout>
        <c:manualLayout>
          <c:xMode val="edge"/>
          <c:yMode val="edge"/>
          <c:x val="0.32926378098409176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929337772844987E-2"/>
          <c:y val="0.19195214790647092"/>
          <c:w val="0.77580466148723637"/>
          <c:h val="0.58890701468189233"/>
        </c:manualLayout>
      </c:layout>
      <c:scatterChart>
        <c:scatterStyle val="lineMarker"/>
        <c:varyColors val="0"/>
        <c:ser>
          <c:idx val="0"/>
          <c:order val="0"/>
          <c:tx>
            <c:v>Maximum Estate Tax Rate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Sheet1!$A$5:$A$102</c:f>
              <c:numCache>
                <c:formatCode>General</c:formatCode>
                <c:ptCount val="98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  <c:pt idx="97">
                  <c:v>2013</c:v>
                </c:pt>
              </c:numCache>
            </c:numRef>
          </c:xVal>
          <c:yVal>
            <c:numRef>
              <c:f>Sheet1!$B$5:$B$102</c:f>
              <c:numCache>
                <c:formatCode>General</c:formatCode>
                <c:ptCount val="98"/>
                <c:pt idx="0">
                  <c:v>0.1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0.45</c:v>
                </c:pt>
                <c:pt idx="17">
                  <c:v>0.45</c:v>
                </c:pt>
                <c:pt idx="18">
                  <c:v>0.6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0.77</c:v>
                </c:pt>
                <c:pt idx="25">
                  <c:v>0.77</c:v>
                </c:pt>
                <c:pt idx="26">
                  <c:v>0.77</c:v>
                </c:pt>
                <c:pt idx="27">
                  <c:v>0.77</c:v>
                </c:pt>
                <c:pt idx="28">
                  <c:v>0.77</c:v>
                </c:pt>
                <c:pt idx="29">
                  <c:v>0.77</c:v>
                </c:pt>
                <c:pt idx="30">
                  <c:v>0.77</c:v>
                </c:pt>
                <c:pt idx="31">
                  <c:v>0.77</c:v>
                </c:pt>
                <c:pt idx="32">
                  <c:v>0.77</c:v>
                </c:pt>
                <c:pt idx="33">
                  <c:v>0.77</c:v>
                </c:pt>
                <c:pt idx="34">
                  <c:v>0.77</c:v>
                </c:pt>
                <c:pt idx="35">
                  <c:v>0.77</c:v>
                </c:pt>
                <c:pt idx="36">
                  <c:v>0.77</c:v>
                </c:pt>
                <c:pt idx="37">
                  <c:v>0.77</c:v>
                </c:pt>
                <c:pt idx="38">
                  <c:v>0.77</c:v>
                </c:pt>
                <c:pt idx="39">
                  <c:v>0.77</c:v>
                </c:pt>
                <c:pt idx="40">
                  <c:v>0.77</c:v>
                </c:pt>
                <c:pt idx="41">
                  <c:v>0.77</c:v>
                </c:pt>
                <c:pt idx="42">
                  <c:v>0.77</c:v>
                </c:pt>
                <c:pt idx="43">
                  <c:v>0.77</c:v>
                </c:pt>
                <c:pt idx="44">
                  <c:v>0.77</c:v>
                </c:pt>
                <c:pt idx="45">
                  <c:v>0.77</c:v>
                </c:pt>
                <c:pt idx="46">
                  <c:v>0.77</c:v>
                </c:pt>
                <c:pt idx="47">
                  <c:v>0.77</c:v>
                </c:pt>
                <c:pt idx="48">
                  <c:v>0.77</c:v>
                </c:pt>
                <c:pt idx="49">
                  <c:v>0.77</c:v>
                </c:pt>
                <c:pt idx="50">
                  <c:v>0.77</c:v>
                </c:pt>
                <c:pt idx="51">
                  <c:v>0.77</c:v>
                </c:pt>
                <c:pt idx="52">
                  <c:v>0.77</c:v>
                </c:pt>
                <c:pt idx="53">
                  <c:v>0.77</c:v>
                </c:pt>
                <c:pt idx="54">
                  <c:v>0.77</c:v>
                </c:pt>
                <c:pt idx="55">
                  <c:v>0.77</c:v>
                </c:pt>
                <c:pt idx="56">
                  <c:v>0.77</c:v>
                </c:pt>
                <c:pt idx="57">
                  <c:v>0.77</c:v>
                </c:pt>
                <c:pt idx="58">
                  <c:v>0.77</c:v>
                </c:pt>
                <c:pt idx="59">
                  <c:v>0.77</c:v>
                </c:pt>
                <c:pt idx="60">
                  <c:v>0.77</c:v>
                </c:pt>
                <c:pt idx="61">
                  <c:v>0.7</c:v>
                </c:pt>
                <c:pt idx="62">
                  <c:v>0.7</c:v>
                </c:pt>
                <c:pt idx="63">
                  <c:v>0.7</c:v>
                </c:pt>
                <c:pt idx="64">
                  <c:v>0.7</c:v>
                </c:pt>
                <c:pt idx="65">
                  <c:v>0.7</c:v>
                </c:pt>
                <c:pt idx="66">
                  <c:v>0.65</c:v>
                </c:pt>
                <c:pt idx="67">
                  <c:v>0.6</c:v>
                </c:pt>
                <c:pt idx="68">
                  <c:v>0.55000000000000004</c:v>
                </c:pt>
                <c:pt idx="69">
                  <c:v>0.55000000000000004</c:v>
                </c:pt>
                <c:pt idx="70">
                  <c:v>0.55000000000000004</c:v>
                </c:pt>
                <c:pt idx="71">
                  <c:v>0.6</c:v>
                </c:pt>
                <c:pt idx="72">
                  <c:v>0.6</c:v>
                </c:pt>
                <c:pt idx="73">
                  <c:v>0.6</c:v>
                </c:pt>
                <c:pt idx="74">
                  <c:v>0.6</c:v>
                </c:pt>
                <c:pt idx="75">
                  <c:v>0.6</c:v>
                </c:pt>
                <c:pt idx="76">
                  <c:v>0.6</c:v>
                </c:pt>
                <c:pt idx="77">
                  <c:v>0.55000000000000004</c:v>
                </c:pt>
                <c:pt idx="78">
                  <c:v>0.55000000000000004</c:v>
                </c:pt>
                <c:pt idx="79">
                  <c:v>0.55000000000000004</c:v>
                </c:pt>
                <c:pt idx="80">
                  <c:v>0.55000000000000004</c:v>
                </c:pt>
                <c:pt idx="81">
                  <c:v>0.55000000000000004</c:v>
                </c:pt>
                <c:pt idx="82">
                  <c:v>0.55000000000000004</c:v>
                </c:pt>
                <c:pt idx="83">
                  <c:v>0.55000000000000004</c:v>
                </c:pt>
                <c:pt idx="84">
                  <c:v>0.55000000000000004</c:v>
                </c:pt>
                <c:pt idx="85">
                  <c:v>0.55000000000000004</c:v>
                </c:pt>
                <c:pt idx="86">
                  <c:v>0.5</c:v>
                </c:pt>
                <c:pt idx="87">
                  <c:v>0.49</c:v>
                </c:pt>
                <c:pt idx="88">
                  <c:v>0.48</c:v>
                </c:pt>
                <c:pt idx="89">
                  <c:v>0.47</c:v>
                </c:pt>
                <c:pt idx="90">
                  <c:v>0.46</c:v>
                </c:pt>
                <c:pt idx="91">
                  <c:v>0.45</c:v>
                </c:pt>
                <c:pt idx="92">
                  <c:v>0.45</c:v>
                </c:pt>
                <c:pt idx="93">
                  <c:v>0.45</c:v>
                </c:pt>
                <c:pt idx="94">
                  <c:v>0</c:v>
                </c:pt>
                <c:pt idx="95">
                  <c:v>0.35</c:v>
                </c:pt>
                <c:pt idx="96">
                  <c:v>0.35</c:v>
                </c:pt>
                <c:pt idx="97">
                  <c:v>0.4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00224"/>
        <c:axId val="243700800"/>
      </c:scatterChart>
      <c:scatterChart>
        <c:scatterStyle val="lineMarker"/>
        <c:varyColors val="0"/>
        <c:ser>
          <c:idx val="1"/>
          <c:order val="1"/>
          <c:tx>
            <c:v> Minimum Taxable  Estate, 2002$ (000)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Sheet1!$A$5:$A$102</c:f>
              <c:numCache>
                <c:formatCode>General</c:formatCode>
                <c:ptCount val="98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  <c:pt idx="97">
                  <c:v>2013</c:v>
                </c:pt>
              </c:numCache>
            </c:numRef>
          </c:xVal>
          <c:yVal>
            <c:numRef>
              <c:f>Sheet1!$E$5:$E$102</c:f>
              <c:numCache>
                <c:formatCode>General</c:formatCode>
                <c:ptCount val="98"/>
                <c:pt idx="0">
                  <c:v>825.2293577981651</c:v>
                </c:pt>
                <c:pt idx="1">
                  <c:v>702.734375</c:v>
                </c:pt>
                <c:pt idx="2">
                  <c:v>595.69536423841066</c:v>
                </c:pt>
                <c:pt idx="3">
                  <c:v>519.94219653179186</c:v>
                </c:pt>
                <c:pt idx="4">
                  <c:v>449.75</c:v>
                </c:pt>
                <c:pt idx="5">
                  <c:v>502.51396648044698</c:v>
                </c:pt>
                <c:pt idx="6">
                  <c:v>535.41666666666663</c:v>
                </c:pt>
                <c:pt idx="7">
                  <c:v>526.0233918128655</c:v>
                </c:pt>
                <c:pt idx="8">
                  <c:v>526.0233918128655</c:v>
                </c:pt>
                <c:pt idx="9">
                  <c:v>514</c:v>
                </c:pt>
                <c:pt idx="10">
                  <c:v>1016.3841807909605</c:v>
                </c:pt>
                <c:pt idx="11">
                  <c:v>1033.9080459770116</c:v>
                </c:pt>
                <c:pt idx="12">
                  <c:v>1052.046783625731</c:v>
                </c:pt>
                <c:pt idx="13">
                  <c:v>1052.046783625731</c:v>
                </c:pt>
                <c:pt idx="14">
                  <c:v>1077.245508982036</c:v>
                </c:pt>
                <c:pt idx="15">
                  <c:v>1183.5526315789475</c:v>
                </c:pt>
                <c:pt idx="16">
                  <c:v>656.56934306569349</c:v>
                </c:pt>
                <c:pt idx="17">
                  <c:v>691.92307692307691</c:v>
                </c:pt>
                <c:pt idx="18">
                  <c:v>671.26865671641792</c:v>
                </c:pt>
                <c:pt idx="19">
                  <c:v>525.25547445255472</c:v>
                </c:pt>
                <c:pt idx="20">
                  <c:v>517.69784172661866</c:v>
                </c:pt>
                <c:pt idx="21">
                  <c:v>499.72222222222223</c:v>
                </c:pt>
                <c:pt idx="22">
                  <c:v>510.35460992907804</c:v>
                </c:pt>
                <c:pt idx="23">
                  <c:v>517.69784172661866</c:v>
                </c:pt>
                <c:pt idx="24">
                  <c:v>514</c:v>
                </c:pt>
                <c:pt idx="25">
                  <c:v>489.52380952380958</c:v>
                </c:pt>
                <c:pt idx="26">
                  <c:v>662.20858895705521</c:v>
                </c:pt>
                <c:pt idx="27">
                  <c:v>623.93063583815024</c:v>
                </c:pt>
                <c:pt idx="28">
                  <c:v>613.2954545454545</c:v>
                </c:pt>
                <c:pt idx="29">
                  <c:v>599.66666666666663</c:v>
                </c:pt>
                <c:pt idx="30">
                  <c:v>553.53846153846155</c:v>
                </c:pt>
                <c:pt idx="31">
                  <c:v>484.03587443946185</c:v>
                </c:pt>
                <c:pt idx="32">
                  <c:v>447.88381742738585</c:v>
                </c:pt>
                <c:pt idx="33">
                  <c:v>453.52941176470586</c:v>
                </c:pt>
                <c:pt idx="34">
                  <c:v>447.88381742738585</c:v>
                </c:pt>
                <c:pt idx="35">
                  <c:v>415.15384615384613</c:v>
                </c:pt>
                <c:pt idx="36">
                  <c:v>407.32075471698113</c:v>
                </c:pt>
                <c:pt idx="37">
                  <c:v>404.2696629213483</c:v>
                </c:pt>
                <c:pt idx="38">
                  <c:v>401.26394052044611</c:v>
                </c:pt>
                <c:pt idx="39">
                  <c:v>402.76119402985074</c:v>
                </c:pt>
                <c:pt idx="40">
                  <c:v>396.83823529411768</c:v>
                </c:pt>
                <c:pt idx="41">
                  <c:v>384.12811387900354</c:v>
                </c:pt>
                <c:pt idx="42">
                  <c:v>373.49480968858131</c:v>
                </c:pt>
                <c:pt idx="43">
                  <c:v>370.92783505154637</c:v>
                </c:pt>
                <c:pt idx="44">
                  <c:v>364.66216216216213</c:v>
                </c:pt>
                <c:pt idx="45">
                  <c:v>361.00334448160538</c:v>
                </c:pt>
                <c:pt idx="46">
                  <c:v>357.41721854304637</c:v>
                </c:pt>
                <c:pt idx="47">
                  <c:v>352.74509803921569</c:v>
                </c:pt>
                <c:pt idx="48">
                  <c:v>348.19354838709677</c:v>
                </c:pt>
                <c:pt idx="49">
                  <c:v>342.66666666666669</c:v>
                </c:pt>
                <c:pt idx="50">
                  <c:v>333.14814814814815</c:v>
                </c:pt>
                <c:pt idx="51">
                  <c:v>323.17365269461078</c:v>
                </c:pt>
                <c:pt idx="52">
                  <c:v>310.17241379310349</c:v>
                </c:pt>
                <c:pt idx="53">
                  <c:v>294.11444141689373</c:v>
                </c:pt>
                <c:pt idx="54">
                  <c:v>278.1958762886598</c:v>
                </c:pt>
                <c:pt idx="55">
                  <c:v>266.51851851851853</c:v>
                </c:pt>
                <c:pt idx="56">
                  <c:v>258.22966507177034</c:v>
                </c:pt>
                <c:pt idx="57">
                  <c:v>243.10810810810813</c:v>
                </c:pt>
                <c:pt idx="58">
                  <c:v>218.94523326572011</c:v>
                </c:pt>
                <c:pt idx="59">
                  <c:v>200.63197026022306</c:v>
                </c:pt>
                <c:pt idx="60">
                  <c:v>189.70123022847102</c:v>
                </c:pt>
                <c:pt idx="61">
                  <c:v>359.20627062706274</c:v>
                </c:pt>
                <c:pt idx="62">
                  <c:v>369.73312883435585</c:v>
                </c:pt>
                <c:pt idx="63">
                  <c:v>364.26033057851242</c:v>
                </c:pt>
                <c:pt idx="64">
                  <c:v>351.503640776699</c:v>
                </c:pt>
                <c:pt idx="65">
                  <c:v>348.32123212321233</c:v>
                </c:pt>
                <c:pt idx="66">
                  <c:v>419.45595854922277</c:v>
                </c:pt>
                <c:pt idx="67">
                  <c:v>496.71184738955827</c:v>
                </c:pt>
                <c:pt idx="68">
                  <c:v>562.72858517805582</c:v>
                </c:pt>
                <c:pt idx="69">
                  <c:v>668.77323420074356</c:v>
                </c:pt>
                <c:pt idx="70">
                  <c:v>820.71167883211683</c:v>
                </c:pt>
                <c:pt idx="71">
                  <c:v>950.17605633802816</c:v>
                </c:pt>
                <c:pt idx="72">
                  <c:v>912.4260355029586</c:v>
                </c:pt>
                <c:pt idx="73">
                  <c:v>870.48387096774195</c:v>
                </c:pt>
                <c:pt idx="74">
                  <c:v>825.86074980872229</c:v>
                </c:pt>
                <c:pt idx="75">
                  <c:v>792.51101321585907</c:v>
                </c:pt>
                <c:pt idx="76">
                  <c:v>769.35138987883101</c:v>
                </c:pt>
                <c:pt idx="77">
                  <c:v>746.98961937716263</c:v>
                </c:pt>
                <c:pt idx="78">
                  <c:v>728.34008097165997</c:v>
                </c:pt>
                <c:pt idx="79">
                  <c:v>708.26771653543301</c:v>
                </c:pt>
                <c:pt idx="80">
                  <c:v>687.9541108986615</c:v>
                </c:pt>
                <c:pt idx="81">
                  <c:v>672.52336448598135</c:v>
                </c:pt>
                <c:pt idx="82">
                  <c:v>689.80061349693256</c:v>
                </c:pt>
                <c:pt idx="83">
                  <c:v>701.89075630252103</c:v>
                </c:pt>
                <c:pt idx="84">
                  <c:v>705.18292682926835</c:v>
                </c:pt>
                <c:pt idx="85">
                  <c:v>685.67193675889325</c:v>
                </c:pt>
                <c:pt idx="86">
                  <c:v>1000</c:v>
                </c:pt>
                <c:pt idx="87">
                  <c:v>977.71739130434787</c:v>
                </c:pt>
                <c:pt idx="88">
                  <c:v>1428.5336156696665</c:v>
                </c:pt>
                <c:pt idx="89">
                  <c:v>1381.7204301075269</c:v>
                </c:pt>
                <c:pt idx="90">
                  <c:v>1784.7222222222222</c:v>
                </c:pt>
                <c:pt idx="91">
                  <c:v>1735.6488181379641</c:v>
                </c:pt>
                <c:pt idx="92">
                  <c:v>2924.483170229862</c:v>
                </c:pt>
                <c:pt idx="93">
                  <c:v>2934.924977975827</c:v>
                </c:pt>
                <c:pt idx="94">
                  <c:v>0</c:v>
                </c:pt>
                <c:pt idx="95">
                  <c:v>3998.8619136743741</c:v>
                </c:pt>
                <c:pt idx="96">
                  <c:v>4012.5112174041838</c:v>
                </c:pt>
                <c:pt idx="97">
                  <c:v>4054.2889889550434</c:v>
                </c:pt>
              </c:numCache>
            </c:numRef>
          </c:yVal>
          <c:smooth val="0"/>
        </c:ser>
        <c:ser>
          <c:idx val="2"/>
          <c:order val="2"/>
          <c:tx>
            <c:v>Gift Tax Annual Exclusion 2002$ (000)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Sheet1!$A$5:$A$102</c:f>
              <c:numCache>
                <c:formatCode>General</c:formatCode>
                <c:ptCount val="98"/>
                <c:pt idx="0">
                  <c:v>1916</c:v>
                </c:pt>
                <c:pt idx="1">
                  <c:v>1917</c:v>
                </c:pt>
                <c:pt idx="2">
                  <c:v>1918</c:v>
                </c:pt>
                <c:pt idx="3">
                  <c:v>1919</c:v>
                </c:pt>
                <c:pt idx="4">
                  <c:v>1920</c:v>
                </c:pt>
                <c:pt idx="5">
                  <c:v>1921</c:v>
                </c:pt>
                <c:pt idx="6">
                  <c:v>1922</c:v>
                </c:pt>
                <c:pt idx="7">
                  <c:v>1923</c:v>
                </c:pt>
                <c:pt idx="8">
                  <c:v>1924</c:v>
                </c:pt>
                <c:pt idx="9">
                  <c:v>1925</c:v>
                </c:pt>
                <c:pt idx="10">
                  <c:v>1926</c:v>
                </c:pt>
                <c:pt idx="11">
                  <c:v>1927</c:v>
                </c:pt>
                <c:pt idx="12">
                  <c:v>1928</c:v>
                </c:pt>
                <c:pt idx="13">
                  <c:v>1929</c:v>
                </c:pt>
                <c:pt idx="14">
                  <c:v>1930</c:v>
                </c:pt>
                <c:pt idx="15">
                  <c:v>1931</c:v>
                </c:pt>
                <c:pt idx="16">
                  <c:v>1932</c:v>
                </c:pt>
                <c:pt idx="17">
                  <c:v>1933</c:v>
                </c:pt>
                <c:pt idx="18">
                  <c:v>1934</c:v>
                </c:pt>
                <c:pt idx="19">
                  <c:v>1935</c:v>
                </c:pt>
                <c:pt idx="20">
                  <c:v>1936</c:v>
                </c:pt>
                <c:pt idx="21">
                  <c:v>1937</c:v>
                </c:pt>
                <c:pt idx="22">
                  <c:v>1938</c:v>
                </c:pt>
                <c:pt idx="23">
                  <c:v>1939</c:v>
                </c:pt>
                <c:pt idx="24">
                  <c:v>1940</c:v>
                </c:pt>
                <c:pt idx="25">
                  <c:v>1941</c:v>
                </c:pt>
                <c:pt idx="26">
                  <c:v>1942</c:v>
                </c:pt>
                <c:pt idx="27">
                  <c:v>1943</c:v>
                </c:pt>
                <c:pt idx="28">
                  <c:v>1944</c:v>
                </c:pt>
                <c:pt idx="29">
                  <c:v>1945</c:v>
                </c:pt>
                <c:pt idx="30">
                  <c:v>1946</c:v>
                </c:pt>
                <c:pt idx="31">
                  <c:v>1947</c:v>
                </c:pt>
                <c:pt idx="32">
                  <c:v>1948</c:v>
                </c:pt>
                <c:pt idx="33">
                  <c:v>1949</c:v>
                </c:pt>
                <c:pt idx="34">
                  <c:v>1950</c:v>
                </c:pt>
                <c:pt idx="35">
                  <c:v>1951</c:v>
                </c:pt>
                <c:pt idx="36">
                  <c:v>1952</c:v>
                </c:pt>
                <c:pt idx="37">
                  <c:v>1953</c:v>
                </c:pt>
                <c:pt idx="38">
                  <c:v>1954</c:v>
                </c:pt>
                <c:pt idx="39">
                  <c:v>1955</c:v>
                </c:pt>
                <c:pt idx="40">
                  <c:v>1956</c:v>
                </c:pt>
                <c:pt idx="41">
                  <c:v>1957</c:v>
                </c:pt>
                <c:pt idx="42">
                  <c:v>1958</c:v>
                </c:pt>
                <c:pt idx="43">
                  <c:v>1959</c:v>
                </c:pt>
                <c:pt idx="44">
                  <c:v>1960</c:v>
                </c:pt>
                <c:pt idx="45">
                  <c:v>1961</c:v>
                </c:pt>
                <c:pt idx="46">
                  <c:v>1962</c:v>
                </c:pt>
                <c:pt idx="47">
                  <c:v>1963</c:v>
                </c:pt>
                <c:pt idx="48">
                  <c:v>1964</c:v>
                </c:pt>
                <c:pt idx="49">
                  <c:v>1965</c:v>
                </c:pt>
                <c:pt idx="50">
                  <c:v>1966</c:v>
                </c:pt>
                <c:pt idx="51">
                  <c:v>1967</c:v>
                </c:pt>
                <c:pt idx="52">
                  <c:v>1968</c:v>
                </c:pt>
                <c:pt idx="53">
                  <c:v>1969</c:v>
                </c:pt>
                <c:pt idx="54">
                  <c:v>1970</c:v>
                </c:pt>
                <c:pt idx="55">
                  <c:v>1971</c:v>
                </c:pt>
                <c:pt idx="56">
                  <c:v>1972</c:v>
                </c:pt>
                <c:pt idx="57">
                  <c:v>1973</c:v>
                </c:pt>
                <c:pt idx="58">
                  <c:v>1974</c:v>
                </c:pt>
                <c:pt idx="59">
                  <c:v>1975</c:v>
                </c:pt>
                <c:pt idx="60">
                  <c:v>1976</c:v>
                </c:pt>
                <c:pt idx="61">
                  <c:v>1977</c:v>
                </c:pt>
                <c:pt idx="62">
                  <c:v>1978</c:v>
                </c:pt>
                <c:pt idx="63">
                  <c:v>1979</c:v>
                </c:pt>
                <c:pt idx="64">
                  <c:v>1980</c:v>
                </c:pt>
                <c:pt idx="65">
                  <c:v>1981</c:v>
                </c:pt>
                <c:pt idx="66">
                  <c:v>1982</c:v>
                </c:pt>
                <c:pt idx="67">
                  <c:v>1983</c:v>
                </c:pt>
                <c:pt idx="68">
                  <c:v>1984</c:v>
                </c:pt>
                <c:pt idx="69">
                  <c:v>1985</c:v>
                </c:pt>
                <c:pt idx="70">
                  <c:v>1986</c:v>
                </c:pt>
                <c:pt idx="71">
                  <c:v>1987</c:v>
                </c:pt>
                <c:pt idx="72">
                  <c:v>1988</c:v>
                </c:pt>
                <c:pt idx="73">
                  <c:v>1989</c:v>
                </c:pt>
                <c:pt idx="74">
                  <c:v>1990</c:v>
                </c:pt>
                <c:pt idx="75">
                  <c:v>1991</c:v>
                </c:pt>
                <c:pt idx="76">
                  <c:v>1992</c:v>
                </c:pt>
                <c:pt idx="77">
                  <c:v>1993</c:v>
                </c:pt>
                <c:pt idx="78">
                  <c:v>1994</c:v>
                </c:pt>
                <c:pt idx="79">
                  <c:v>1995</c:v>
                </c:pt>
                <c:pt idx="80">
                  <c:v>1996</c:v>
                </c:pt>
                <c:pt idx="81">
                  <c:v>1997</c:v>
                </c:pt>
                <c:pt idx="82">
                  <c:v>1998</c:v>
                </c:pt>
                <c:pt idx="83">
                  <c:v>1999</c:v>
                </c:pt>
                <c:pt idx="84">
                  <c:v>2000</c:v>
                </c:pt>
                <c:pt idx="85">
                  <c:v>2001</c:v>
                </c:pt>
                <c:pt idx="86">
                  <c:v>2002</c:v>
                </c:pt>
                <c:pt idx="87">
                  <c:v>2003</c:v>
                </c:pt>
                <c:pt idx="88">
                  <c:v>2004</c:v>
                </c:pt>
                <c:pt idx="89">
                  <c:v>2005</c:v>
                </c:pt>
                <c:pt idx="90">
                  <c:v>2006</c:v>
                </c:pt>
                <c:pt idx="91">
                  <c:v>2007</c:v>
                </c:pt>
                <c:pt idx="92">
                  <c:v>2008</c:v>
                </c:pt>
                <c:pt idx="93">
                  <c:v>2009</c:v>
                </c:pt>
                <c:pt idx="94">
                  <c:v>2010</c:v>
                </c:pt>
                <c:pt idx="95">
                  <c:v>2011</c:v>
                </c:pt>
                <c:pt idx="96">
                  <c:v>2012</c:v>
                </c:pt>
                <c:pt idx="97">
                  <c:v>2013</c:v>
                </c:pt>
              </c:numCache>
            </c:numRef>
          </c:xVal>
          <c:yVal>
            <c:numRef>
              <c:f>Sheet1!$I$5:$I$102</c:f>
              <c:numCache>
                <c:formatCode>General</c:formatCode>
                <c:ptCount val="98"/>
                <c:pt idx="16">
                  <c:v>656.56934306569337</c:v>
                </c:pt>
                <c:pt idx="17">
                  <c:v>691.92307692307691</c:v>
                </c:pt>
                <c:pt idx="18">
                  <c:v>671.26865671641792</c:v>
                </c:pt>
                <c:pt idx="19">
                  <c:v>656.56934306569337</c:v>
                </c:pt>
                <c:pt idx="20">
                  <c:v>647.12230215827333</c:v>
                </c:pt>
                <c:pt idx="21">
                  <c:v>624.65277777777771</c:v>
                </c:pt>
                <c:pt idx="22">
                  <c:v>637.94326241134752</c:v>
                </c:pt>
                <c:pt idx="23">
                  <c:v>517.69784172661866</c:v>
                </c:pt>
                <c:pt idx="24">
                  <c:v>514</c:v>
                </c:pt>
                <c:pt idx="25">
                  <c:v>489.52380952380952</c:v>
                </c:pt>
                <c:pt idx="26">
                  <c:v>331.10429447852761</c:v>
                </c:pt>
                <c:pt idx="27">
                  <c:v>311.96531791907512</c:v>
                </c:pt>
                <c:pt idx="28">
                  <c:v>306.64772727272725</c:v>
                </c:pt>
                <c:pt idx="29">
                  <c:v>299.83333333333331</c:v>
                </c:pt>
                <c:pt idx="30">
                  <c:v>276.76923076923077</c:v>
                </c:pt>
                <c:pt idx="31">
                  <c:v>242.01793721973092</c:v>
                </c:pt>
                <c:pt idx="32">
                  <c:v>223.94190871369292</c:v>
                </c:pt>
                <c:pt idx="33">
                  <c:v>226.76470588235293</c:v>
                </c:pt>
                <c:pt idx="34">
                  <c:v>223.94190871369292</c:v>
                </c:pt>
                <c:pt idx="35">
                  <c:v>207.57692307692309</c:v>
                </c:pt>
                <c:pt idx="36">
                  <c:v>203.66037735849056</c:v>
                </c:pt>
                <c:pt idx="37">
                  <c:v>202.13483146067418</c:v>
                </c:pt>
                <c:pt idx="38">
                  <c:v>200.63197026022306</c:v>
                </c:pt>
                <c:pt idx="39">
                  <c:v>201.38059701492537</c:v>
                </c:pt>
                <c:pt idx="40">
                  <c:v>198.41911764705881</c:v>
                </c:pt>
                <c:pt idx="41">
                  <c:v>192.06405693950174</c:v>
                </c:pt>
                <c:pt idx="42">
                  <c:v>186.74740484429066</c:v>
                </c:pt>
                <c:pt idx="43">
                  <c:v>185.46391752577318</c:v>
                </c:pt>
                <c:pt idx="44">
                  <c:v>182.33108108108107</c:v>
                </c:pt>
                <c:pt idx="45">
                  <c:v>180.50167224080269</c:v>
                </c:pt>
                <c:pt idx="46">
                  <c:v>178.70860927152319</c:v>
                </c:pt>
                <c:pt idx="47">
                  <c:v>176.37254901960785</c:v>
                </c:pt>
                <c:pt idx="48">
                  <c:v>174.09677419354838</c:v>
                </c:pt>
                <c:pt idx="49">
                  <c:v>171.33333333333331</c:v>
                </c:pt>
                <c:pt idx="50">
                  <c:v>166.57407407407408</c:v>
                </c:pt>
                <c:pt idx="51">
                  <c:v>161.58682634730539</c:v>
                </c:pt>
                <c:pt idx="52">
                  <c:v>155.08620689655174</c:v>
                </c:pt>
                <c:pt idx="53">
                  <c:v>147.05722070844686</c:v>
                </c:pt>
                <c:pt idx="54">
                  <c:v>139.0979381443299</c:v>
                </c:pt>
                <c:pt idx="55">
                  <c:v>133.25925925925924</c:v>
                </c:pt>
                <c:pt idx="56">
                  <c:v>129.11483253588517</c:v>
                </c:pt>
                <c:pt idx="57">
                  <c:v>121.55405405405405</c:v>
                </c:pt>
                <c:pt idx="58">
                  <c:v>109.47261663286004</c:v>
                </c:pt>
                <c:pt idx="59">
                  <c:v>100.31598513011153</c:v>
                </c:pt>
                <c:pt idx="60">
                  <c:v>94.850615114235495</c:v>
                </c:pt>
                <c:pt idx="61">
                  <c:v>89.059405940594061</c:v>
                </c:pt>
                <c:pt idx="62">
                  <c:v>82.776073619631902</c:v>
                </c:pt>
                <c:pt idx="63">
                  <c:v>74.338842975206617</c:v>
                </c:pt>
                <c:pt idx="64">
                  <c:v>65.497572815533971</c:v>
                </c:pt>
                <c:pt idx="65">
                  <c:v>197.90979097909789</c:v>
                </c:pt>
                <c:pt idx="66">
                  <c:v>186.42487046632124</c:v>
                </c:pt>
                <c:pt idx="67">
                  <c:v>180.62248995983936</c:v>
                </c:pt>
                <c:pt idx="68">
                  <c:v>173.14725697786332</c:v>
                </c:pt>
                <c:pt idx="69">
                  <c:v>167.19330855018586</c:v>
                </c:pt>
                <c:pt idx="70">
                  <c:v>164.14233576642334</c:v>
                </c:pt>
                <c:pt idx="71">
                  <c:v>158.36267605633805</c:v>
                </c:pt>
                <c:pt idx="72">
                  <c:v>152.07100591715977</c:v>
                </c:pt>
                <c:pt idx="73">
                  <c:v>145.08064516129033</c:v>
                </c:pt>
                <c:pt idx="74">
                  <c:v>137.64345830145373</c:v>
                </c:pt>
                <c:pt idx="75">
                  <c:v>132.08516886930985</c:v>
                </c:pt>
                <c:pt idx="76">
                  <c:v>128.22523164647183</c:v>
                </c:pt>
                <c:pt idx="77">
                  <c:v>124.49826989619378</c:v>
                </c:pt>
                <c:pt idx="78">
                  <c:v>121.39001349527668</c:v>
                </c:pt>
                <c:pt idx="79">
                  <c:v>118.04461942257218</c:v>
                </c:pt>
                <c:pt idx="80">
                  <c:v>114.65901848311024</c:v>
                </c:pt>
                <c:pt idx="81">
                  <c:v>112.08722741433021</c:v>
                </c:pt>
                <c:pt idx="82">
                  <c:v>110.3680981595092</c:v>
                </c:pt>
                <c:pt idx="83">
                  <c:v>107.98319327731093</c:v>
                </c:pt>
                <c:pt idx="84">
                  <c:v>104.47154471544717</c:v>
                </c:pt>
                <c:pt idx="85">
                  <c:v>101.5810276679842</c:v>
                </c:pt>
                <c:pt idx="86">
                  <c:v>110</c:v>
                </c:pt>
                <c:pt idx="87">
                  <c:v>107.54891304347827</c:v>
                </c:pt>
                <c:pt idx="88">
                  <c:v>104.75913181577555</c:v>
                </c:pt>
                <c:pt idx="89">
                  <c:v>101.32616487455196</c:v>
                </c:pt>
                <c:pt idx="90">
                  <c:v>98.159722222222229</c:v>
                </c:pt>
                <c:pt idx="91">
                  <c:v>95.460684997588032</c:v>
                </c:pt>
                <c:pt idx="92">
                  <c:v>91.912328207224235</c:v>
                </c:pt>
                <c:pt idx="93">
                  <c:v>92.240499307811703</c:v>
                </c:pt>
                <c:pt idx="94">
                  <c:v>107.25226547308948</c:v>
                </c:pt>
                <c:pt idx="95">
                  <c:v>103.97040975553372</c:v>
                </c:pt>
                <c:pt idx="96">
                  <c:v>101.88016762940309</c:v>
                </c:pt>
                <c:pt idx="97">
                  <c:v>108.11437303880115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01376"/>
        <c:axId val="243701952"/>
      </c:scatterChart>
      <c:valAx>
        <c:axId val="243700224"/>
        <c:scaling>
          <c:orientation val="minMax"/>
          <c:max val="2015"/>
          <c:min val="191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Black"/>
                <a:ea typeface="Arial Black"/>
                <a:cs typeface="Arial Black"/>
              </a:defRPr>
            </a:pPr>
            <a:endParaRPr lang="en-US"/>
          </a:p>
        </c:txPr>
        <c:crossAx val="243700800"/>
        <c:crosses val="autoZero"/>
        <c:crossBetween val="midCat"/>
        <c:majorUnit val="10"/>
      </c:valAx>
      <c:valAx>
        <c:axId val="2437008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Black"/>
                    <a:ea typeface="Arial Black"/>
                    <a:cs typeface="Arial Black"/>
                  </a:defRPr>
                </a:pPr>
                <a:r>
                  <a:rPr lang="en-US"/>
                  <a:t> Tax Rate</a:t>
                </a:r>
              </a:p>
            </c:rich>
          </c:tx>
          <c:layout>
            <c:manualLayout>
              <c:xMode val="edge"/>
              <c:yMode val="edge"/>
              <c:x val="0"/>
              <c:y val="0.371941272430668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Black"/>
                <a:ea typeface="Arial Black"/>
                <a:cs typeface="Arial Black"/>
              </a:defRPr>
            </a:pPr>
            <a:endParaRPr lang="en-US"/>
          </a:p>
        </c:txPr>
        <c:crossAx val="243700224"/>
        <c:crossesAt val="1915"/>
        <c:crossBetween val="midCat"/>
      </c:valAx>
      <c:valAx>
        <c:axId val="243701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3701952"/>
        <c:crosses val="autoZero"/>
        <c:crossBetween val="midCat"/>
      </c:valAx>
      <c:valAx>
        <c:axId val="243701952"/>
        <c:scaling>
          <c:orientation val="minMax"/>
          <c:max val="4000"/>
        </c:scaling>
        <c:delete val="0"/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Black"/>
                    <a:ea typeface="Arial Black"/>
                    <a:cs typeface="Arial Black"/>
                  </a:defRPr>
                </a:pPr>
                <a:r>
                  <a:rPr lang="en-US"/>
                  <a:t>$ ('000)</a:t>
                </a:r>
              </a:p>
            </c:rich>
          </c:tx>
          <c:layout>
            <c:manualLayout>
              <c:xMode val="edge"/>
              <c:yMode val="edge"/>
              <c:x val="0.94894561598224192"/>
              <c:y val="0.432300163132137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Black"/>
                <a:ea typeface="Arial Black"/>
                <a:cs typeface="Arial Black"/>
              </a:defRPr>
            </a:pPr>
            <a:endParaRPr lang="en-US"/>
          </a:p>
        </c:txPr>
        <c:crossAx val="243701376"/>
        <c:crosses val="max"/>
        <c:crossBetween val="midCat"/>
        <c:majorUnit val="500"/>
      </c:valAx>
      <c:spPr>
        <a:noFill/>
        <a:ln w="25400">
          <a:noFill/>
        </a:ln>
      </c:spPr>
    </c:plotArea>
    <c:legend>
      <c:legendPos val="t"/>
      <c:layout/>
      <c:overlay val="0"/>
      <c:spPr>
        <a:ln w="0">
          <a:solidFill>
            <a:srgbClr val="000000"/>
          </a:solidFill>
        </a:ln>
      </c:spPr>
      <c:txPr>
        <a:bodyPr/>
        <a:lstStyle/>
        <a:p>
          <a:pPr>
            <a:defRPr sz="1280" b="1" i="0" baseline="0"/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</cdr:x>
      <cdr:y>0.72325</cdr:y>
    </cdr:from>
    <cdr:to>
      <cdr:x>0.6665</cdr:x>
      <cdr:y>0.778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70493" y="4222930"/>
          <a:ext cx="1849427" cy="3196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strike="noStrike">
              <a:solidFill>
                <a:srgbClr val="000000"/>
              </a:solidFill>
              <a:latin typeface="Arial"/>
              <a:cs typeface="Arial"/>
            </a:rPr>
            <a:t>Non-Government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0.27414</cdr:x>
      <cdr:y>0.25775</cdr:y>
    </cdr:from>
    <cdr:to>
      <cdr:x>0.62597</cdr:x>
      <cdr:y>0.33279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2675" y="1504950"/>
          <a:ext cx="3019425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b="1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290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755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034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632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658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998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514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441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276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4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20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37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286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262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141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533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822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73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307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9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94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628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644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361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095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346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897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055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426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046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6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376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01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563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278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959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7268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974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682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1405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563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54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3547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595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329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314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0503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11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4853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270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104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847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6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52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2917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92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446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150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527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793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172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3485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266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0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880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802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80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975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513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901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7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2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01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2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0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1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26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70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13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37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39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35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84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6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1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43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14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870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57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70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95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12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268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7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7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26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50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664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73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16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68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3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33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05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97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07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76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10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02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088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04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7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5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28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69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60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349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73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0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110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48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6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768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306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724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154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9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099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971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71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5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14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24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37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976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88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051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90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368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597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3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490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699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679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9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426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304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295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528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79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7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/>
              <a:pPr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4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5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5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6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88F6-3A9D-483A-B57E-64C1341AA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B0743-F301-4A48-81DB-7E1EE6AF51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9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B6CFB-DCA7-44A8-BA24-8E0494212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C281-1840-4B74-B6CA-874B35214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1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8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1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8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4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0E0-BB08-4BB4-B000-B9B896084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BEBC-F1C1-4FF2-BA24-61D6506EE7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1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5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Income Inequality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E929D2"/>
                </a:solidFill>
              </a:rPr>
              <a:t>How has the USA Economy performed Since World War II?</a:t>
            </a:r>
            <a:endParaRPr lang="en-US" b="1" dirty="0">
              <a:solidFill>
                <a:srgbClr val="E929D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ckman_Male_Education_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61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9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_School_Graduation_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1189"/>
            <a:ext cx="9144000" cy="585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1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64"/>
            <a:ext cx="9144000" cy="62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26982"/>
            <a:ext cx="8610600" cy="515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3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1300"/>
            <a:ext cx="8001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5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90"/>
            <a:ext cx="9144000" cy="59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renzcurve2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8720" y="622300"/>
            <a:ext cx="6659880" cy="5549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5/59/Economics_Gini_coefficient2.svg/500px-Economics_Gini_coefficient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213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3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ngrimayne.com/econ/AllocatingRationing/Figure6.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4953000" cy="49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0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3"/>
            <a:ext cx="921067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85750" y="513577"/>
          <a:ext cx="8572500" cy="5830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950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90"/>
            <a:ext cx="9144000" cy="59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68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936816"/>
              </p:ext>
            </p:extLst>
          </p:nvPr>
        </p:nvGraphicFramePr>
        <p:xfrm>
          <a:off x="1" y="228593"/>
          <a:ext cx="9067799" cy="6629407"/>
        </p:xfrm>
        <a:graphic>
          <a:graphicData uri="http://schemas.openxmlformats.org/drawingml/2006/table">
            <a:tbl>
              <a:tblPr/>
              <a:tblGrid>
                <a:gridCol w="6422361"/>
                <a:gridCol w="1322719"/>
                <a:gridCol w="1322719"/>
              </a:tblGrid>
              <a:tr h="3120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Size of Adjusted Gross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All </a:t>
                      </a:r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returns: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145,370,240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No adjusted gross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2,450,924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10,692,838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$5,000 under $10,000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12,386,716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$10,000 under $15,000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12,925,831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$15,000 under $20,000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11,880,059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$20,000 under $25,000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10,210,706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$25,000 under $30,000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8,987,613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$30,000 under $40,000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14,520,079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$40,000 under $50,000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10,983,973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$50,000 under $75,000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18,949,278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13.0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$75,000 under $100,000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11,926,401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$100,000 under $200,000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14,755,766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10.2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$200,000 under $500,000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3,801,641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$500,000 under $1,000,000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597,525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$1,000,000 under $1,500,000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134,907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$1,500,000 under $2,000,000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55,986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[2]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$2,000,000 under $5,000,000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79,363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$5,000,000 under $10,000,000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19,189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[2]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$10,000,000 or more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11,445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[2]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251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73151"/>
              </p:ext>
            </p:extLst>
          </p:nvPr>
        </p:nvGraphicFramePr>
        <p:xfrm>
          <a:off x="1" y="457193"/>
          <a:ext cx="9143998" cy="6096006"/>
        </p:xfrm>
        <a:graphic>
          <a:graphicData uri="http://schemas.openxmlformats.org/drawingml/2006/table">
            <a:tbl>
              <a:tblPr/>
              <a:tblGrid>
                <a:gridCol w="6476330"/>
                <a:gridCol w="1333834"/>
                <a:gridCol w="1333834"/>
              </a:tblGrid>
              <a:tr h="29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2011</a:t>
                      </a:r>
                      <a:r>
                        <a:rPr lang="en-US" sz="1600" b="1" i="0" u="none" strike="noStrike" dirty="0" smtClean="0">
                          <a:effectLst/>
                          <a:latin typeface="Arial"/>
                        </a:rPr>
                        <a:t>: Accumulated </a:t>
                      </a:r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from Smallest Size of Adjusted Gross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No adjusted gross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2,450,924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10,692,838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23,079,555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15.9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36,005,386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24.8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$20,000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47,885,444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32.9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$25,000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58,096,150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40.0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$30,000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67,083,763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46.1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$40,000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81,603,842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56.1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$50,000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92,587,815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63.7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$75,000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111,537,092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76.7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123,463,493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84.9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$200,000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138,219,259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$500,000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142,020,900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142,618,425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$1,500,000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142,753,332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$2,000,000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142,809,318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$5,000,000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142,888,681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under $10,000,000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142,907,871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$1 or more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142,919,316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Arial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All returns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145,370,240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Arial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277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33350"/>
            <a:ext cx="91344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3" y="381000"/>
            <a:ext cx="8266558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69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" y="0"/>
            <a:ext cx="817081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9257"/>
            <a:ext cx="2590800" cy="80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49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97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60"/>
            <a:ext cx="9144000" cy="53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00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942"/>
            <a:ext cx="9144000" cy="51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51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7942"/>
            <a:ext cx="9144000" cy="51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34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204"/>
            <a:ext cx="9144000" cy="57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5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85750" y="514021"/>
          <a:ext cx="8572500" cy="582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154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07"/>
            <a:ext cx="9144000" cy="539158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0987" y="509587"/>
          <a:ext cx="8582025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061"/>
            <a:ext cx="9144000" cy="56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46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204"/>
            <a:ext cx="9144000" cy="57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36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36550"/>
            <a:ext cx="81026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4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49250"/>
            <a:ext cx="81026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8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50" y="1244600"/>
            <a:ext cx="62611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8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85750" y="518583"/>
          <a:ext cx="8572500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099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0"/>
            <a:ext cx="8392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3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5750" y="518583"/>
          <a:ext cx="8572500" cy="582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2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85750" y="517838"/>
          <a:ext cx="8572500" cy="582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85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Labor Force Participation Rate: 1948-2014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data.bls.gov/generated_files/graphics/latest_numbers_LNS11300000_1948_2014_all_period_M07_da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90700"/>
            <a:ext cx="8839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2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80012" y="508382"/>
          <a:ext cx="8583976" cy="584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819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1"/>
            <a:ext cx="915283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0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35924</TotalTime>
  <Words>382</Words>
  <Application>Microsoft Office PowerPoint</Application>
  <PresentationFormat>On-screen Show (4:3)</PresentationFormat>
  <Paragraphs>146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Income Inequality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 Force Participation Rate: 1948-2014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</dc:creator>
  <cp:lastModifiedBy>keith</cp:lastModifiedBy>
  <cp:revision>683</cp:revision>
  <cp:lastPrinted>2014-09-12T16:45:29Z</cp:lastPrinted>
  <dcterms:created xsi:type="dcterms:W3CDTF">2012-08-27T15:08:28Z</dcterms:created>
  <dcterms:modified xsi:type="dcterms:W3CDTF">2014-09-19T16:59:47Z</dcterms:modified>
</cp:coreProperties>
</file>