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0" r:id="rId4"/>
    <p:sldId id="257" r:id="rId5"/>
    <p:sldId id="258" r:id="rId6"/>
    <p:sldId id="259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3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C4756-A8C7-455E-9496-06FAF6720094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A939-EE31-43E3-9AF1-6256419AD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72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C4756-A8C7-455E-9496-06FAF6720094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A939-EE31-43E3-9AF1-6256419AD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913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C4756-A8C7-455E-9496-06FAF6720094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A939-EE31-43E3-9AF1-6256419AD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613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560E0-BB08-4BB4-B000-B9B8960840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BEBC-F1C1-4FF2-BA24-61D6506EE7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153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560E0-BB08-4BB4-B000-B9B8960840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BEBC-F1C1-4FF2-BA24-61D6506EE7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598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560E0-BB08-4BB4-B000-B9B8960840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BEBC-F1C1-4FF2-BA24-61D6506EE7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4741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560E0-BB08-4BB4-B000-B9B8960840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BEBC-F1C1-4FF2-BA24-61D6506EE7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3640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560E0-BB08-4BB4-B000-B9B8960840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BEBC-F1C1-4FF2-BA24-61D6506EE7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295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560E0-BB08-4BB4-B000-B9B8960840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BEBC-F1C1-4FF2-BA24-61D6506EE7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4340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560E0-BB08-4BB4-B000-B9B8960840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BEBC-F1C1-4FF2-BA24-61D6506EE7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338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560E0-BB08-4BB4-B000-B9B8960840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BEBC-F1C1-4FF2-BA24-61D6506EE7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551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C4756-A8C7-455E-9496-06FAF6720094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A939-EE31-43E3-9AF1-6256419AD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437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560E0-BB08-4BB4-B000-B9B8960840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BEBC-F1C1-4FF2-BA24-61D6506EE7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1087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560E0-BB08-4BB4-B000-B9B8960840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BEBC-F1C1-4FF2-BA24-61D6506EE7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4603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560E0-BB08-4BB4-B000-B9B8960840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BEBC-F1C1-4FF2-BA24-61D6506EE7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593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C4756-A8C7-455E-9496-06FAF6720094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A939-EE31-43E3-9AF1-6256419AD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163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C4756-A8C7-455E-9496-06FAF6720094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A939-EE31-43E3-9AF1-6256419AD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285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C4756-A8C7-455E-9496-06FAF6720094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A939-EE31-43E3-9AF1-6256419AD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830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C4756-A8C7-455E-9496-06FAF6720094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A939-EE31-43E3-9AF1-6256419AD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980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C4756-A8C7-455E-9496-06FAF6720094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A939-EE31-43E3-9AF1-6256419AD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519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C4756-A8C7-455E-9496-06FAF6720094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A939-EE31-43E3-9AF1-6256419AD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54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C4756-A8C7-455E-9496-06FAF6720094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A939-EE31-43E3-9AF1-6256419AD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624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C4756-A8C7-455E-9496-06FAF6720094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9A939-EE31-43E3-9AF1-6256419AD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053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560E0-BB08-4BB4-B000-B9B8960840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CBEBC-F1C1-4FF2-BA24-61D6506EE7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320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Citizen Affluence and Public Policy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Political Polarization and The Battle of the Budget</a:t>
            </a:r>
            <a:endParaRPr lang="en-US" sz="32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638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FF"/>
                </a:solidFill>
              </a:rPr>
              <a:t>The Battle of the Budget</a:t>
            </a:r>
            <a:endParaRPr lang="en-US" b="1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876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505" y="0"/>
            <a:ext cx="10058400" cy="5884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412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505" y="0"/>
            <a:ext cx="10058400" cy="5884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417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24" y="0"/>
            <a:ext cx="10058400" cy="5700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947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8764" y="133350"/>
            <a:ext cx="9134475" cy="659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10301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Vladimir Lenin: “What is to be Done?”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829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19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Reregulate Wall Street and break up the “Too Big to Fail Banks”</a:t>
            </a:r>
          </a:p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600" b="1" dirty="0">
                <a:solidFill>
                  <a:srgbClr val="FF00FF"/>
                </a:solidFill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Soak the Rich!  Income and </a:t>
            </a:r>
            <a:r>
              <a:rPr lang="en-US" sz="36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Estate </a:t>
            </a:r>
            <a:r>
              <a:rPr lang="en-US" sz="3600" b="1" dirty="0">
                <a:solidFill>
                  <a:srgbClr val="FF00FF"/>
                </a:solidFill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Taxes.</a:t>
            </a:r>
          </a:p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3600" b="1" dirty="0">
                <a:solidFill>
                  <a:srgbClr val="0000FF"/>
                </a:solidFill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Universal Preschool</a:t>
            </a:r>
            <a:endParaRPr lang="en-US" sz="3600" b="1" dirty="0">
              <a:solidFill>
                <a:srgbClr val="0000FF"/>
              </a:solidFill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682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US" sz="32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Impose </a:t>
            </a:r>
            <a:r>
              <a:rPr lang="en-US" sz="3200" b="1" dirty="0">
                <a:solidFill>
                  <a:srgbClr val="FF00FF"/>
                </a:solidFill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Price Controls on Colleges and Universities</a:t>
            </a:r>
          </a:p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5. </a:t>
            </a:r>
            <a:r>
              <a:rPr lang="en-US" sz="32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Revive </a:t>
            </a:r>
            <a:r>
              <a:rPr lang="en-US" sz="3200" b="1" dirty="0">
                <a:solidFill>
                  <a:srgbClr val="0000FF"/>
                </a:solidFill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the Labor Movement – Repeal Taft-Hartley and Raise the Minimum Wage</a:t>
            </a:r>
          </a:p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6. </a:t>
            </a:r>
            <a:r>
              <a:rPr lang="en-US" sz="32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Single </a:t>
            </a:r>
            <a:r>
              <a:rPr lang="en-US" sz="3200" b="1" dirty="0">
                <a:solidFill>
                  <a:srgbClr val="FF0000"/>
                </a:solidFill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Payer Healthcare</a:t>
            </a:r>
          </a:p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7. Elect </a:t>
            </a:r>
            <a:r>
              <a:rPr lang="en-US" sz="3200" b="1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Democratic Presidents!</a:t>
            </a:r>
            <a:endParaRPr lang="en-US" sz="3200" b="1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427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3149</TotalTime>
  <Words>87</Words>
  <Application>Microsoft Office PowerPoint</Application>
  <PresentationFormat>Widescreen</PresentationFormat>
  <Paragraphs>11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Times New Roman</vt:lpstr>
      <vt:lpstr>Office Theme</vt:lpstr>
      <vt:lpstr>4_Office Theme</vt:lpstr>
      <vt:lpstr>Citizen Affluence and Public Policy</vt:lpstr>
      <vt:lpstr>The Battle of the Budget</vt:lpstr>
      <vt:lpstr>PowerPoint Presentation</vt:lpstr>
      <vt:lpstr>PowerPoint Presentation</vt:lpstr>
      <vt:lpstr>PowerPoint Presentation</vt:lpstr>
      <vt:lpstr>PowerPoint Presentation</vt:lpstr>
      <vt:lpstr>Vladimir Lenin: “What is to be Done?”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Citizen Affluence and Public Policy</dc:title>
  <dc:creator>keith</dc:creator>
  <cp:lastModifiedBy>keith</cp:lastModifiedBy>
  <cp:revision>11</cp:revision>
  <dcterms:created xsi:type="dcterms:W3CDTF">2014-11-20T23:46:56Z</dcterms:created>
  <dcterms:modified xsi:type="dcterms:W3CDTF">2014-12-05T02:27:07Z</dcterms:modified>
</cp:coreProperties>
</file>