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7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61" r:id="rId21"/>
    <p:sldId id="262" r:id="rId22"/>
    <p:sldId id="263" r:id="rId23"/>
    <p:sldId id="276" r:id="rId24"/>
    <p:sldId id="264" r:id="rId25"/>
    <p:sldId id="257" r:id="rId26"/>
    <p:sldId id="277" r:id="rId27"/>
    <p:sldId id="259" r:id="rId28"/>
    <p:sldId id="260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9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4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07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51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0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0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18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9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3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9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6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7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30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14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23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3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0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3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04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58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4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6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85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37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2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88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75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64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06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2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9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36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33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1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1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7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70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9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09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9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16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40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9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19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8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81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1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04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00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7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9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4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3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89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9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1E62-2877-4595-9383-1E6E89B14AB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94B3-40F2-4BDC-B441-A88F48A8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942E-8B13-4D9A-B855-D2320969B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70B0-5602-4049-A4FC-A9D2CDB03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Globalization To Blame?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Globalization, Free Trade, and Income Inequality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7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34" y="0"/>
            <a:ext cx="5762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04" y="0"/>
            <a:ext cx="6529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903513"/>
            <a:ext cx="981546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5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EDUCATION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4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81001"/>
            <a:ext cx="915283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71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ckman_Male_Educ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9144000" cy="56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_School_Gradu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01190"/>
            <a:ext cx="9144000" cy="58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 every 100 women getting a BA/BS Degree, 77 Men Do.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 every 100 women getting a MA/MS Degree, 66 Men Do.</a:t>
            </a:r>
            <a:endParaRPr lang="en-US" sz="3600" b="1" dirty="0">
              <a:solidFill>
                <a:srgbClr val="0000FF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865"/>
            <a:ext cx="9144000" cy="62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4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71" y="0"/>
            <a:ext cx="5168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FF"/>
                </a:solidFill>
              </a:rPr>
              <a:t>GLOBALIZATION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Most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Valuable Bachelor’s Degrees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1) Biomedical Engineering ($53.8 start, $97.8 mid-career); 2) Computer Science; 3) Applied Mathematics; 4) Software Engineering; 5) Environmental Engineering; 6) Civil Engineering; 7) Geology; 8) Management Information Systems; 9) Petroleum Engineering; 10) Applied Mathematics; 11) Mathematics; 12) Construction Management; 13) Finance; 14) Physics; 15) Statistics.</a:t>
            </a:r>
          </a:p>
        </p:txBody>
      </p:sp>
    </p:spTree>
    <p:extLst>
      <p:ext uri="{BB962C8B-B14F-4D97-AF65-F5344CB8AC3E}">
        <p14:creationId xmlns:p14="http://schemas.microsoft.com/office/powerpoint/2010/main" val="401978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273050"/>
            <a:ext cx="77851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81050"/>
            <a:ext cx="7315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</a:t>
            </a:r>
            <a:r>
              <a:rPr lang="en-US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POLICIES NEED TO </a:t>
            </a:r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 TO ADDRESS THE PROBLEM OF </a:t>
            </a:r>
            <a:r>
              <a:rPr lang="en-US" sz="3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 </a:t>
            </a:r>
            <a:r>
              <a:rPr lang="en-US" sz="36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INSUFFICIENTLY </a:t>
            </a:r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SKILLED WORKFORCE?</a:t>
            </a:r>
            <a:endParaRPr lang="en-US" sz="3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78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44" y="341384"/>
            <a:ext cx="7354013" cy="56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ject.cato.org/sites/cato.org/files/wp-content/uploads/andrew-coulson-cato-education-spe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91" y="797169"/>
            <a:ext cx="7520393" cy="55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33400"/>
            <a:ext cx="904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79"/>
            <a:ext cx="10058400" cy="45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882650"/>
            <a:ext cx="10058400" cy="45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52" y="0"/>
            <a:ext cx="5407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48" y="0"/>
            <a:ext cx="6980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12" y="936171"/>
            <a:ext cx="9303150" cy="40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127000"/>
            <a:ext cx="71755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20154</TotalTime>
  <Words>140</Words>
  <Application>Microsoft Office PowerPoint</Application>
  <PresentationFormat>Custom</PresentationFormat>
  <Paragraphs>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1_Office Theme</vt:lpstr>
      <vt:lpstr>2_Office Theme</vt:lpstr>
      <vt:lpstr>8_Office Theme</vt:lpstr>
      <vt:lpstr>9_Office Theme</vt:lpstr>
      <vt:lpstr>10_Office Theme</vt:lpstr>
      <vt:lpstr>11_Office Theme</vt:lpstr>
      <vt:lpstr>Is Globalization To Blame?</vt:lpstr>
      <vt:lpstr>GLOBALIZATION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Globalization To Blame?</dc:title>
  <dc:creator>keith</dc:creator>
  <cp:lastModifiedBy>keith</cp:lastModifiedBy>
  <cp:revision>24</cp:revision>
  <dcterms:created xsi:type="dcterms:W3CDTF">2014-11-02T02:42:02Z</dcterms:created>
  <dcterms:modified xsi:type="dcterms:W3CDTF">2014-12-01T17:41:53Z</dcterms:modified>
</cp:coreProperties>
</file>