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sldIdLst>
    <p:sldId id="256" r:id="rId7"/>
    <p:sldId id="272" r:id="rId8"/>
    <p:sldId id="269" r:id="rId9"/>
    <p:sldId id="270" r:id="rId10"/>
    <p:sldId id="271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73" r:id="rId22"/>
    <p:sldId id="267" r:id="rId23"/>
    <p:sldId id="274" r:id="rId24"/>
    <p:sldId id="275" r:id="rId25"/>
    <p:sldId id="276" r:id="rId26"/>
    <p:sldId id="277" r:id="rId27"/>
    <p:sldId id="278" r:id="rId28"/>
    <p:sldId id="279" r:id="rId29"/>
    <p:sldId id="268" r:id="rId30"/>
    <p:sldId id="280" r:id="rId31"/>
    <p:sldId id="281" r:id="rId32"/>
    <p:sldId id="282" r:id="rId33"/>
    <p:sldId id="283" r:id="rId34"/>
    <p:sldId id="284" r:id="rId35"/>
    <p:sldId id="285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90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488F6-3A9D-483A-B57E-64C1341AA142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0743-F301-4A48-81DB-7E1EE6AF5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697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488F6-3A9D-483A-B57E-64C1341AA142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0743-F301-4A48-81DB-7E1EE6AF5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28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488F6-3A9D-483A-B57E-64C1341AA142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0743-F301-4A48-81DB-7E1EE6AF5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30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763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459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140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326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825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859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3856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226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488F6-3A9D-483A-B57E-64C1341AA142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0743-F301-4A48-81DB-7E1EE6AF5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514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9551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7131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2760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8547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8018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027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939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1671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7908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689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488F6-3A9D-483A-B57E-64C1341AA142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0743-F301-4A48-81DB-7E1EE6AF5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614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3572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69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5988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165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8619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1288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2050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8275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6218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263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488F6-3A9D-483A-B57E-64C1341AA142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0743-F301-4A48-81DB-7E1EE6AF5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151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8015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1559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6323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8905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7268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7010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6342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826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9738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614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488F6-3A9D-483A-B57E-64C1341AA142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0743-F301-4A48-81DB-7E1EE6AF5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7290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4869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4498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1063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9444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8602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8305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1992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2840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1675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245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488F6-3A9D-483A-B57E-64C1341AA142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0743-F301-4A48-81DB-7E1EE6AF5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288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4421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1389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9648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7822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8725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49835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809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488F6-3A9D-483A-B57E-64C1341AA142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0743-F301-4A48-81DB-7E1EE6AF5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232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488F6-3A9D-483A-B57E-64C1341AA142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0743-F301-4A48-81DB-7E1EE6AF5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17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488F6-3A9D-483A-B57E-64C1341AA142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0743-F301-4A48-81DB-7E1EE6AF5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350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488F6-3A9D-483A-B57E-64C1341AA142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B0743-F301-4A48-81DB-7E1EE6AF5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502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82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126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339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432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327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Alan Kruger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Remarks to the Center for American Progress, 12 January 2012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549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867" y="0"/>
            <a:ext cx="55282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317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468" y="0"/>
            <a:ext cx="53750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716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606" y="0"/>
            <a:ext cx="51067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128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819" y="0"/>
            <a:ext cx="54363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26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117" y="0"/>
            <a:ext cx="56477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5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631" y="0"/>
            <a:ext cx="52347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8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3207"/>
            <a:ext cx="9144000" cy="539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966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969" y="0"/>
            <a:ext cx="55780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194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528" y="0"/>
            <a:ext cx="6680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737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47" y="0"/>
            <a:ext cx="69789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9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81" y="0"/>
            <a:ext cx="83924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673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93" y="0"/>
            <a:ext cx="88126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494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66" y="0"/>
            <a:ext cx="85112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7063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26" y="0"/>
            <a:ext cx="85129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5246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56" y="0"/>
            <a:ext cx="85472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5809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160" y="0"/>
            <a:ext cx="55636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5205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91" y="0"/>
            <a:ext cx="817081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1524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-9257"/>
            <a:ext cx="2590800" cy="80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27971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4360"/>
            <a:ext cx="9144000" cy="53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0479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4360"/>
            <a:ext cx="9144000" cy="53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2780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7942"/>
            <a:ext cx="9144000" cy="518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3687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zerohedge.com/sites/default/files/images/user5/imageroot/2014/09/participation%20rate%20sept%202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93" y="0"/>
            <a:ext cx="7467600" cy="689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439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336550"/>
            <a:ext cx="8102600" cy="618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140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zerohedge.com/sites/default/files/images/user5/imageroot/2014/09/Employment%20to%20population%20ratio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31" y="457200"/>
            <a:ext cx="8572500" cy="558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302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349250"/>
            <a:ext cx="8102600" cy="615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182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450" y="1244600"/>
            <a:ext cx="6261100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090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498" y="0"/>
            <a:ext cx="49970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641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414" y="0"/>
            <a:ext cx="4493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63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935" y="0"/>
            <a:ext cx="52481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96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175" y="0"/>
            <a:ext cx="55236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595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7155</TotalTime>
  <Words>13</Words>
  <Application>Microsoft Office PowerPoint</Application>
  <PresentationFormat>On-screen Show (4:3)</PresentationFormat>
  <Paragraphs>2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Alan Kruger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Alan Kruger</dc:title>
  <dc:creator>keith</dc:creator>
  <cp:lastModifiedBy>keith</cp:lastModifiedBy>
  <cp:revision>19</cp:revision>
  <dcterms:created xsi:type="dcterms:W3CDTF">2014-08-24T20:46:50Z</dcterms:created>
  <dcterms:modified xsi:type="dcterms:W3CDTF">2014-10-03T18:44:53Z</dcterms:modified>
</cp:coreProperties>
</file>