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60" r:id="rId8"/>
    <p:sldId id="258" r:id="rId9"/>
    <p:sldId id="259" r:id="rId10"/>
    <p:sldId id="261" r:id="rId11"/>
    <p:sldId id="274" r:id="rId12"/>
    <p:sldId id="275" r:id="rId13"/>
    <p:sldId id="270" r:id="rId14"/>
    <p:sldId id="271" r:id="rId15"/>
    <p:sldId id="265" r:id="rId16"/>
    <p:sldId id="264" r:id="rId17"/>
    <p:sldId id="273" r:id="rId18"/>
    <p:sldId id="269" r:id="rId19"/>
    <p:sldId id="266" r:id="rId20"/>
    <p:sldId id="267" r:id="rId21"/>
    <p:sldId id="272" r:id="rId22"/>
    <p:sldId id="26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7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5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7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24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8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9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1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0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6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49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7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08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1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3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7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44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9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2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1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72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5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3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54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8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06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01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6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61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8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4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6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35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80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2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5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1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58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5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7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3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58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0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6CFB-DCA7-44A8-BA24-8E049421229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C281-1840-4B74-B6CA-874B3521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2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9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Income Inequality Overview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E37F4"/>
                </a:solidFill>
              </a:rPr>
              <a:t>Income Distribution Over Time</a:t>
            </a:r>
            <a:endParaRPr lang="en-US" b="1" dirty="0">
              <a:solidFill>
                <a:srgbClr val="1E37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4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30176"/>
              </p:ext>
            </p:extLst>
          </p:nvPr>
        </p:nvGraphicFramePr>
        <p:xfrm>
          <a:off x="0" y="457191"/>
          <a:ext cx="9144000" cy="6248403"/>
        </p:xfrm>
        <a:graphic>
          <a:graphicData uri="http://schemas.openxmlformats.org/drawingml/2006/table">
            <a:tbl>
              <a:tblPr/>
              <a:tblGrid>
                <a:gridCol w="6096000"/>
                <a:gridCol w="1717110"/>
                <a:gridCol w="1330890"/>
              </a:tblGrid>
              <a:tr h="297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Accumulated from smallest size of adjusted gross income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 adjusted gross </a:t>
                      </a:r>
                      <a:r>
                        <a:rPr lang="en-US" sz="1400" b="1" i="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income 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2,113,013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10,608,111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$10,000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22,638,499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$15,000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35,141,844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$20,000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46,763,379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56,888,664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38.6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$30,000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65,698,179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44.6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$40,000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80,171,785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54.4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$50,000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91,451,180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62.1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$75,000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110,680,489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75.1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$100,000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123,254,596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83.6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$200,000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139,680,042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94.8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$500,000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144,168,152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97.8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$1,000,000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144,892,403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$1,500,000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145,048,672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$2,000,000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145,112,908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$5,000,000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145,204,036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$10,000,000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145,225,448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or more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145,238,287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 returns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147,351,299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95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33350"/>
            <a:ext cx="91344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58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3" y="381000"/>
            <a:ext cx="8266558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7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990"/>
            <a:ext cx="9144000" cy="38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" y="0"/>
            <a:ext cx="913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3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204"/>
            <a:ext cx="9144000" cy="57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“Exploding Wealth Inequality in the U.S.”, Emmanuel </a:t>
            </a:r>
            <a:r>
              <a:rPr lang="en-US" sz="2000" b="1" dirty="0" err="1" smtClean="0"/>
              <a:t>Saez</a:t>
            </a:r>
            <a:r>
              <a:rPr lang="en-US" sz="2000" b="1" dirty="0" smtClean="0"/>
              <a:t> and Gabriel </a:t>
            </a:r>
            <a:r>
              <a:rPr lang="en-US" sz="2000" b="1" dirty="0" err="1" smtClean="0"/>
              <a:t>Zucman</a:t>
            </a:r>
            <a:r>
              <a:rPr lang="en-US" sz="2000" b="1" dirty="0" smtClean="0"/>
              <a:t>, Washington Center for Equitable Growth</a:t>
            </a:r>
            <a:endParaRPr lang="en-US" sz="2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86" y="1288725"/>
            <a:ext cx="6815914" cy="556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9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61"/>
            <a:ext cx="9144000" cy="56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02"/>
            <a:ext cx="9144000" cy="63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3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renzcurve2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720" y="622300"/>
            <a:ext cx="665988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5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2106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31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02"/>
            <a:ext cx="9144000" cy="63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42"/>
            <a:ext cx="9144000" cy="51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0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04033"/>
              </p:ext>
            </p:extLst>
          </p:nvPr>
        </p:nvGraphicFramePr>
        <p:xfrm>
          <a:off x="0" y="-4"/>
          <a:ext cx="8839200" cy="6629412"/>
        </p:xfrm>
        <a:graphic>
          <a:graphicData uri="http://schemas.openxmlformats.org/drawingml/2006/table">
            <a:tbl>
              <a:tblPr/>
              <a:tblGrid>
                <a:gridCol w="6266146"/>
                <a:gridCol w="1286527"/>
                <a:gridCol w="1286527"/>
              </a:tblGrid>
              <a:tr h="301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 of adjusted gross income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 </a:t>
                      </a:r>
                      <a:r>
                        <a:rPr lang="en-US" sz="1400" b="1" i="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returns 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2013</a:t>
                      </a:r>
                      <a:endParaRPr lang="en-US" sz="1400" b="1" i="0" u="none" strike="noStrike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147,351,299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 adjusted gross income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2,113,013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 under $5,000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10,608,111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$5,000 under $10,000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12,030,388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$10,000 under $15,000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12,503,345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$15,000 under $20,000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11,621,535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$20,000 under $25,000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10,125,285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$25,000 under $30,000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8,809,515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$30,000 under $40,000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14,473,606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$40,000 under $50,000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11,279,394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$50,000 under $75,000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19,229,309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$75,000 under $100,000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12,574,107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$100,000 under $200,000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16,425,446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$200,000 under $500,000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4,488,110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$500,000 under $1,000,000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724,251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$1,000,000 under $1,500,000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156,269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$1,500,000 under $2,000,000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64,236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$2,000,000 under $5,000,000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91,128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$5,000,000 under $10,000,000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21,412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$10,000,000 or more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12,839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98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317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Income Inequality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“Exploding Wealth Inequality in the U.S.”, Emmanuel Saez and Gabriel Zucman, Washington Center for Equitable Growth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Inequality Overview</dc:title>
  <dc:creator>keith</dc:creator>
  <cp:lastModifiedBy>keith</cp:lastModifiedBy>
  <cp:revision>35</cp:revision>
  <cp:lastPrinted>2016-01-12T19:14:07Z</cp:lastPrinted>
  <dcterms:created xsi:type="dcterms:W3CDTF">2014-08-19T20:13:42Z</dcterms:created>
  <dcterms:modified xsi:type="dcterms:W3CDTF">2016-01-12T19:27:34Z</dcterms:modified>
</cp:coreProperties>
</file>