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56" r:id="rId4"/>
    <p:sldId id="257" r:id="rId5"/>
    <p:sldId id="258" r:id="rId6"/>
    <p:sldId id="259" r:id="rId7"/>
    <p:sldId id="260" r:id="rId8"/>
    <p:sldId id="267" r:id="rId9"/>
    <p:sldId id="261" r:id="rId10"/>
    <p:sldId id="268" r:id="rId11"/>
    <p:sldId id="262" r:id="rId12"/>
    <p:sldId id="263" r:id="rId13"/>
    <p:sldId id="264" r:id="rId14"/>
    <p:sldId id="265" r:id="rId15"/>
    <p:sldId id="269" r:id="rId16"/>
    <p:sldId id="270" r:id="rId17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789-CB9C-481F-8F4C-682F4E2D35C0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839-7F7B-4FAB-8FCF-9EEF8CB294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789-CB9C-481F-8F4C-682F4E2D35C0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839-7F7B-4FAB-8FCF-9EEF8CB294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789-CB9C-481F-8F4C-682F4E2D35C0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839-7F7B-4FAB-8FCF-9EEF8CB294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789-CB9C-481F-8F4C-682F4E2D35C0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839-7F7B-4FAB-8FCF-9EEF8CB294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789-CB9C-481F-8F4C-682F4E2D35C0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839-7F7B-4FAB-8FCF-9EEF8CB294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789-CB9C-481F-8F4C-682F4E2D35C0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839-7F7B-4FAB-8FCF-9EEF8CB294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789-CB9C-481F-8F4C-682F4E2D35C0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839-7F7B-4FAB-8FCF-9EEF8CB294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789-CB9C-481F-8F4C-682F4E2D35C0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839-7F7B-4FAB-8FCF-9EEF8CB294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789-CB9C-481F-8F4C-682F4E2D35C0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839-7F7B-4FAB-8FCF-9EEF8CB294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789-CB9C-481F-8F4C-682F4E2D35C0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839-7F7B-4FAB-8FCF-9EEF8CB294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789-CB9C-481F-8F4C-682F4E2D35C0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839-7F7B-4FAB-8FCF-9EEF8CB294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F789-CB9C-481F-8F4C-682F4E2D35C0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8839-7F7B-4FAB-8FCF-9EEF8CB294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Fiorina Chapter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Have Electoral Cleavages Shifted?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6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838200"/>
            <a:ext cx="77978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July 2014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5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istorycentral.com/elections/12008/exit/inc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686800" cy="591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06600"/>
            <a:ext cx="806291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ocs.google.com/viewer?pid=bl&amp;srcid=ADGEESiPxiLB5LJef46Nho3wdYo3So1mkzDp2oTs8Ftyznx29NM50H7_cR2_-enhBxAB2mBi_r4fh_6zb6oHwhsjg7uyp7NtJ6H0d7qwCGyeOkZJM4FtgdCSdysq7xwFBY6_x6g2WZmk&amp;q=cache%3Ar3KGiqP0-D4J%3Awww.stat.columbia.edu%2F%7Egelman%2Fresearch%2Fpublished%2Fssqfinal.pdf%20&amp;docid=09a607df55c45d625ddde6e9fcbfba60&amp;a=bi&amp;pagenumber=16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https://docs.google.com/viewer?pid=bl&amp;srcid=ADGEESiPxiLB5LJef46Nho3wdYo3So1mkzDp2oTs8Ftyznx29NM50H7_cR2_-enhBxAB2mBi_r4fh_6zb6oHwhsjg7uyp7NtJ6H0d7qwCGyeOkZJM4FtgdCSdysq7xwFBY6_x6g2WZmk&amp;q=cache%3Ar3KGiqP0-D4J%3Awww.stat.columbia.edu%2F%7Egelman%2Fresearch%2Fpublished%2Fssqfinal.pdf%20&amp;docid=09a607df55c45d625ddde6e9fcbfba60&amp;a=bi&amp;pagenumber=16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AutoShape 6" descr="https://docs.google.com/viewer?pid=bl&amp;srcid=ADGEESiPxiLB5LJef46Nho3wdYo3So1mkzDp2oTs8Ftyznx29NM50H7_cR2_-enhBxAB2mBi_r4fh_6zb6oHwhsjg7uyp7NtJ6H0d7qwCGyeOkZJM4FtgdCSdysq7xwFBY6_x6g2WZmk&amp;q=cache%3Ar3KGiqP0-D4J%3Awww.stat.columbia.edu%2F%7Egelman%2Fresearch%2Fpublished%2Fssqfinal.pdf%20&amp;docid=09a607df55c45d625ddde6e9fcbfba60&amp;a=bi&amp;pagenumber=16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Gelman_Figure_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64" y="122660"/>
            <a:ext cx="8356644" cy="61257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oting preferences by annual household inc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623695" cy="5707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480"/>
            <a:ext cx="9144000" cy="613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1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77" y="0"/>
            <a:ext cx="4063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2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8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orina_Culture_War_Figure_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-4913"/>
            <a:ext cx="8071422" cy="68629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orina_Culture_War_Table_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43014"/>
            <a:ext cx="9144000" cy="51147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orina_Culture_War_Figure_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"/>
            <a:ext cx="7129893" cy="6477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orina_Culture_War_Figure_7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682" y="228600"/>
            <a:ext cx="7322413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cription: Party Identification by Religiosity, Among Non-Hispanic Whites, November 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1526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11150"/>
            <a:ext cx="56896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Description: http://sas-origin.onstreammedia.com/origin/gallupinc/GallupSpaces/Production/Cms/POLL/vhmq521qbkispdbgzwxf9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600950" cy="491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5025</TotalTime>
  <Words>10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Fiorina Chapter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</dc:creator>
  <cp:lastModifiedBy>keith</cp:lastModifiedBy>
  <cp:revision>46</cp:revision>
  <cp:lastPrinted>2014-10-22T16:48:21Z</cp:lastPrinted>
  <dcterms:created xsi:type="dcterms:W3CDTF">2012-10-09T18:10:54Z</dcterms:created>
  <dcterms:modified xsi:type="dcterms:W3CDTF">2014-10-24T16:46:24Z</dcterms:modified>
</cp:coreProperties>
</file>