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9A979-35AE-4232-AFE0-AE8A283B5AE2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2FC91-42FA-422E-8A78-06FE8B1F8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Fiorina Chapter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 Closer Look at Homosexuality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104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1" y="8"/>
          <a:ext cx="7772399" cy="7675451"/>
        </p:xfrm>
        <a:graphic>
          <a:graphicData uri="http://schemas.openxmlformats.org/drawingml/2006/table">
            <a:tbl>
              <a:tblPr/>
              <a:tblGrid>
                <a:gridCol w="222069"/>
                <a:gridCol w="1565583"/>
                <a:gridCol w="1188067"/>
                <a:gridCol w="1199170"/>
                <a:gridCol w="1199170"/>
                <a:gridCol w="1199170"/>
                <a:gridCol w="1199170"/>
              </a:tblGrid>
              <a:tr h="88518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AP-National Constitution Center Poll conducted by </a:t>
                      </a:r>
                      <a:r>
                        <a:rPr lang="en-US" sz="1600" b="1" dirty="0" err="1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GfK</a:t>
                      </a:r>
                      <a:r>
                        <a:rPr lang="en-US" sz="1600" b="1" dirty="0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Roper Public Affairs &amp; Corporate Communications. Aug. 16-20, 2012. N=1,006 adults nationwide. Margin of error ± 3.9.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576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5187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"Should couples of the same sex be entitled to the same government benefits as married couples of the opposite sex, or should the government distinguish between them?"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576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0125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Entitled to</a:t>
                      </a:r>
                      <a:b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 same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Distinguish</a:t>
                      </a:r>
                      <a:b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between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Unsure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Refused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8/16-20/12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8/18-22/11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8/11-16/10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9/3-8/09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8/22-29/08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576"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5935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576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6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969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1" y="381003"/>
          <a:ext cx="9067800" cy="6747450"/>
        </p:xfrm>
        <a:graphic>
          <a:graphicData uri="http://schemas.openxmlformats.org/drawingml/2006/table">
            <a:tbl>
              <a:tblPr/>
              <a:tblGrid>
                <a:gridCol w="297941"/>
                <a:gridCol w="1774699"/>
                <a:gridCol w="1399032"/>
                <a:gridCol w="1399032"/>
                <a:gridCol w="1399032"/>
                <a:gridCol w="1399032"/>
                <a:gridCol w="1399032"/>
              </a:tblGrid>
              <a:tr h="558183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Washington Post/Kaiser Family Foundation Poll. July 25-Aug. 5, 2012. N=3,130 adults nationwide. Margin </a:t>
                      </a:r>
                      <a:br>
                        <a:rPr lang="en-US" sz="1600" b="1" dirty="0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1600" b="1" dirty="0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of error ± 2.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0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"Do you think it should be legal or illegal for gay and lesbian couples to get married?"</a:t>
                      </a:r>
                      <a:b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2005 &amp; 2010-2012: "gay and lesbian." 2009: "gay and lesbian" asked of half the sample, "homosexual" asked of half the sample. Other years: "homosexual."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2690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183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Legal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Illegal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Unsure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183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7/25 - 8/5/12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5/17-20/12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3/7-10/12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7/14-17/11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3/10-13/11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2/4-8/10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4/21-24/09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5/31 - 6/4/06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8/25-28/05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3/4-7/04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2/18-22/04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1/15-18/04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92"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9/03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782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eople-press.org/files/2013/03/3-20-13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105" y="605855"/>
            <a:ext cx="6133695" cy="566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410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385" y="0"/>
            <a:ext cx="57012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556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97112"/>
            <a:ext cx="8851138" cy="608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1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http://voteview.com/images/Fiorina_Culture_War_Figure_6-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0"/>
            <a:ext cx="82933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orina_Culture_War_Figure_6-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0"/>
            <a:ext cx="827804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79432" cy="601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orina_Culture_War_Figure_6-3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0"/>
            <a:ext cx="816113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iorina_Culture_War_Figure_6-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0"/>
            <a:ext cx="77373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orina_Culture_War_Figure_6-5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0"/>
            <a:ext cx="778843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iorina_Culture_War_Figure_6-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0"/>
            <a:ext cx="7543800" cy="689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066799"/>
          <a:ext cx="8686800" cy="4482318"/>
        </p:xfrm>
        <a:graphic>
          <a:graphicData uri="http://schemas.openxmlformats.org/drawingml/2006/table">
            <a:tbl>
              <a:tblPr/>
              <a:tblGrid>
                <a:gridCol w="285423"/>
                <a:gridCol w="1700132"/>
                <a:gridCol w="1340249"/>
                <a:gridCol w="1340249"/>
                <a:gridCol w="1340249"/>
                <a:gridCol w="1340249"/>
                <a:gridCol w="1340249"/>
              </a:tblGrid>
              <a:tr h="498113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408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CBS News/New York Times Poll. Sept. 8-12, 2012. N=1,301 adults nationwide. Margin of error ± 3.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113"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113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"Do you think it should be legal or not legal for same-sex couples to marry?"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3141"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8301"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Legal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legal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Unsure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8301"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113"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9/8-12/12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113"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7/11-16/12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666666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9291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-199424"/>
            <a:ext cx="65" cy="405199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34668</TotalTime>
  <Words>263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Fiorina Chapter 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</dc:creator>
  <cp:lastModifiedBy>keith</cp:lastModifiedBy>
  <cp:revision>2874</cp:revision>
  <dcterms:created xsi:type="dcterms:W3CDTF">2012-10-08T15:26:05Z</dcterms:created>
  <dcterms:modified xsi:type="dcterms:W3CDTF">2014-10-24T16:48:58Z</dcterms:modified>
</cp:coreProperties>
</file>