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0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8DB8-A1F3-4733-9880-BE2157BEA35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DFF1-F55E-4A84-96D9-EF9D7C5DE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8DB8-A1F3-4733-9880-BE2157BEA35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DFF1-F55E-4A84-96D9-EF9D7C5DE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8DB8-A1F3-4733-9880-BE2157BEA35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DFF1-F55E-4A84-96D9-EF9D7C5DE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8DB8-A1F3-4733-9880-BE2157BEA35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DFF1-F55E-4A84-96D9-EF9D7C5DE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8DB8-A1F3-4733-9880-BE2157BEA35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DFF1-F55E-4A84-96D9-EF9D7C5DE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8DB8-A1F3-4733-9880-BE2157BEA35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DFF1-F55E-4A84-96D9-EF9D7C5DE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8DB8-A1F3-4733-9880-BE2157BEA35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DFF1-F55E-4A84-96D9-EF9D7C5DE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8DB8-A1F3-4733-9880-BE2157BEA35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DFF1-F55E-4A84-96D9-EF9D7C5DE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8DB8-A1F3-4733-9880-BE2157BEA35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DFF1-F55E-4A84-96D9-EF9D7C5DE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8DB8-A1F3-4733-9880-BE2157BEA35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DFF1-F55E-4A84-96D9-EF9D7C5DE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8DB8-A1F3-4733-9880-BE2157BEA35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DFF1-F55E-4A84-96D9-EF9D7C5DE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68DB8-A1F3-4733-9880-BE2157BEA35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9DFF1-F55E-4A84-96D9-EF9D7C5DE08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Fiorina Chapter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 50:50 Nation? Beyond the Red and Blue States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888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iorina_Culture_War_Figure_4-7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52400"/>
            <a:ext cx="7391400" cy="6153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http://voteview.com/images/Fiorina_Culture_War_Table_4-1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28600"/>
            <a:ext cx="8123729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iorina_Culture_War_Figure_4-1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"/>
            <a:ext cx="5221922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iorina_Culture_War_Figure_4-2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"/>
            <a:ext cx="818702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iorina_Culture_War_Figure_4-3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28600"/>
            <a:ext cx="7738392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iorina_Culture_War_Figure_4-4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0211"/>
            <a:ext cx="7391400" cy="683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Jacobson_Bush_by_Party_2001-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3400"/>
            <a:ext cx="910006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2" y="304800"/>
            <a:ext cx="9151765" cy="625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iorina_Culture_War_Figure_4-6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76380"/>
            <a:ext cx="7467600" cy="6781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2464</TotalTime>
  <Words>13</Words>
  <Application>Microsoft Office PowerPoint</Application>
  <PresentationFormat>On-screen Show (4:3)</PresentationFormat>
  <Paragraphs>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Fiorina Chapter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keith</dc:creator>
  <cp:lastModifiedBy>keith</cp:lastModifiedBy>
  <cp:revision>8</cp:revision>
  <dcterms:created xsi:type="dcterms:W3CDTF">2012-09-26T15:52:32Z</dcterms:created>
  <dcterms:modified xsi:type="dcterms:W3CDTF">2014-10-15T18:18:10Z</dcterms:modified>
</cp:coreProperties>
</file>