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2" r:id="rId3"/>
    <p:sldId id="283" r:id="rId4"/>
    <p:sldId id="284" r:id="rId5"/>
    <p:sldId id="285" r:id="rId6"/>
    <p:sldId id="273" r:id="rId7"/>
    <p:sldId id="272" r:id="rId8"/>
    <p:sldId id="281" r:id="rId9"/>
    <p:sldId id="256" r:id="rId10"/>
    <p:sldId id="258" r:id="rId11"/>
    <p:sldId id="259" r:id="rId12"/>
    <p:sldId id="260" r:id="rId13"/>
    <p:sldId id="261" r:id="rId14"/>
    <p:sldId id="262" r:id="rId15"/>
    <p:sldId id="263" r:id="rId16"/>
    <p:sldId id="274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7" r:id="rId25"/>
    <p:sldId id="278" r:id="rId26"/>
    <p:sldId id="279" r:id="rId27"/>
    <p:sldId id="271" r:id="rId28"/>
    <p:sldId id="275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B395-D60E-4CB3-A877-DDC7510F196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D01F3-7068-4008-BC9E-42BCE761E2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Fiorina 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 50:50 Nation? Red and Blue State People are Not </a:t>
            </a:r>
            <a:r>
              <a:rPr lang="en-US" b="1" smtClean="0">
                <a:solidFill>
                  <a:srgbClr val="FF0000"/>
                </a:solidFill>
              </a:rPr>
              <a:t>That Different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0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orina_Culture_War_Table_3-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6080125" cy="353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orina_Culture_War_Table_3-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7587"/>
            <a:ext cx="5083175" cy="34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orina_Culture_War_Table_3-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547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orina_Culture_War_Table_3-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2991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orina_Culture_War_Table_3-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74782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orina_Culture_War_Table_3-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"/>
            <a:ext cx="59817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orina_Culture_War_Table_3-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3682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ling_Thermome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170" y="0"/>
            <a:ext cx="58916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orina_Culture_War_Table_3-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1071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orina_Culture_War_Table_3-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889625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orina_Culture_War_Figure_3-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86600" cy="645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45" y="1371600"/>
            <a:ext cx="793585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33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2000 Presidential Election: Red = Bush, Blue = Gore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4008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Electoral Votes:  Bush 271, Gore 266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3335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orina_Culture_War_Figure_3-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943600" cy="620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orina_Culture_War_Figure_3-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15200" cy="676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orina_Culture_War_Figure_3-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"/>
            <a:ext cx="426871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orina_Culture_War_Figure_3-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419600" cy="68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Vietnam_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364"/>
            <a:ext cx="9144000" cy="61172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Urban_Unrest_1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364"/>
            <a:ext cx="9144000" cy="61172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"/>
            <a:ext cx="7086600" cy="687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"/>
            <a:ext cx="7086600" cy="690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595" y="0"/>
            <a:ext cx="75738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4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6" y="1295400"/>
            <a:ext cx="78174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2004 Presidential Election: Red = Bush, Blue = Kerry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6324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Electoral Votes:  Bush 286, Kerry 251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576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08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91" y="1066800"/>
            <a:ext cx="78174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04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2008 Presidential Election:  Red = McCain, Blue = Obama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4492" y="6172200"/>
            <a:ext cx="71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Electoral Votes:  McCain 173,  Obama 365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568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12 Electoral Colleg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5" y="897890"/>
            <a:ext cx="7487736" cy="48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2012 Presidential Election:  Red = Romney, Blue = Obama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15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Electoral Votes: Romney 206, Obama 332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10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orina_Culture_War_Figure_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881" y="228600"/>
            <a:ext cx="7476519" cy="6581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8467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50" y="1428750"/>
            <a:ext cx="7378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http://voteview.com/images/Fiorina_Culture_War_Table_3-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248400" cy="30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iorina_Culture_War_Table_3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656113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8262</TotalTime>
  <Words>92</Words>
  <Application>Microsoft Office PowerPoint</Application>
  <PresentationFormat>On-screen Show (4:3)</PresentationFormat>
  <Paragraphs>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Fiorina Chapter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</dc:creator>
  <cp:lastModifiedBy>keith</cp:lastModifiedBy>
  <cp:revision>39</cp:revision>
  <dcterms:created xsi:type="dcterms:W3CDTF">2012-09-24T15:37:17Z</dcterms:created>
  <dcterms:modified xsi:type="dcterms:W3CDTF">2014-10-15T18:18:27Z</dcterms:modified>
</cp:coreProperties>
</file>